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81" r:id="rId8"/>
    <p:sldId id="279" r:id="rId9"/>
    <p:sldId id="282" r:id="rId10"/>
    <p:sldId id="283" r:id="rId11"/>
    <p:sldId id="284" r:id="rId12"/>
    <p:sldId id="285" r:id="rId13"/>
    <p:sldId id="293" r:id="rId14"/>
    <p:sldId id="291" r:id="rId15"/>
    <p:sldId id="292" r:id="rId16"/>
    <p:sldId id="286" r:id="rId17"/>
    <p:sldId id="289" r:id="rId18"/>
    <p:sldId id="295" r:id="rId19"/>
    <p:sldId id="290" r:id="rId20"/>
    <p:sldId id="294" r:id="rId21"/>
    <p:sldId id="296" r:id="rId22"/>
    <p:sldId id="297" r:id="rId23"/>
    <p:sldId id="278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61CB0FD-7571-021B-CF6A-87D5E1C31C0E}" name="이민성" initials="이" userId="이민성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D8CFA6-EC1F-4292-A457-8B181E172416}" v="261" dt="2023-01-18T00:35:15.15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06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민성" userId="7a2086bf-88fb-4434-b0fa-142dba818156" providerId="ADAL" clId="{4DD8CFA6-EC1F-4292-A457-8B181E172416}"/>
    <pc:docChg chg="undo custSel addSld delSld modSld">
      <pc:chgData name="이민성" userId="7a2086bf-88fb-4434-b0fa-142dba818156" providerId="ADAL" clId="{4DD8CFA6-EC1F-4292-A457-8B181E172416}" dt="2023-01-18T04:22:14.214" v="3288" actId="20577"/>
      <pc:docMkLst>
        <pc:docMk/>
      </pc:docMkLst>
      <pc:sldChg chg="modSp mod">
        <pc:chgData name="이민성" userId="7a2086bf-88fb-4434-b0fa-142dba818156" providerId="ADAL" clId="{4DD8CFA6-EC1F-4292-A457-8B181E172416}" dt="2023-01-18T04:22:14.214" v="3288" actId="20577"/>
        <pc:sldMkLst>
          <pc:docMk/>
          <pc:sldMk cId="2673864423" sldId="256"/>
        </pc:sldMkLst>
        <pc:spChg chg="mod">
          <ac:chgData name="이민성" userId="7a2086bf-88fb-4434-b0fa-142dba818156" providerId="ADAL" clId="{4DD8CFA6-EC1F-4292-A457-8B181E172416}" dt="2023-01-18T04:22:14.214" v="3288" actId="20577"/>
          <ac:spMkLst>
            <pc:docMk/>
            <pc:sldMk cId="2673864423" sldId="256"/>
            <ac:spMk id="3" creationId="{F107D330-D783-DF29-C538-F890BE6DA9CC}"/>
          </ac:spMkLst>
        </pc:spChg>
      </pc:sldChg>
      <pc:sldChg chg="modSp mod">
        <pc:chgData name="이민성" userId="7a2086bf-88fb-4434-b0fa-142dba818156" providerId="ADAL" clId="{4DD8CFA6-EC1F-4292-A457-8B181E172416}" dt="2023-01-17T02:28:48.483" v="2751"/>
        <pc:sldMkLst>
          <pc:docMk/>
          <pc:sldMk cId="1519753029" sldId="257"/>
        </pc:sldMkLst>
        <pc:spChg chg="mod">
          <ac:chgData name="이민성" userId="7a2086bf-88fb-4434-b0fa-142dba818156" providerId="ADAL" clId="{4DD8CFA6-EC1F-4292-A457-8B181E172416}" dt="2023-01-17T02:28:48.483" v="2751"/>
          <ac:spMkLst>
            <pc:docMk/>
            <pc:sldMk cId="1519753029" sldId="257"/>
            <ac:spMk id="3" creationId="{A994BA1A-DF2B-ACE4-EC98-13232CBEB9D0}"/>
          </ac:spMkLst>
        </pc:spChg>
      </pc:sldChg>
      <pc:sldChg chg="addSp delSp">
        <pc:chgData name="이민성" userId="7a2086bf-88fb-4434-b0fa-142dba818156" providerId="ADAL" clId="{4DD8CFA6-EC1F-4292-A457-8B181E172416}" dt="2023-01-17T02:26:46.262" v="2720" actId="21"/>
        <pc:sldMkLst>
          <pc:docMk/>
          <pc:sldMk cId="1107229871" sldId="278"/>
        </pc:sldMkLst>
        <pc:picChg chg="add del">
          <ac:chgData name="이민성" userId="7a2086bf-88fb-4434-b0fa-142dba818156" providerId="ADAL" clId="{4DD8CFA6-EC1F-4292-A457-8B181E172416}" dt="2023-01-17T02:26:46.262" v="2720" actId="21"/>
          <ac:picMkLst>
            <pc:docMk/>
            <pc:sldMk cId="1107229871" sldId="278"/>
            <ac:picMk id="4" creationId="{5E7FFC15-0EED-92D7-E257-2681A8FD11ED}"/>
          </ac:picMkLst>
        </pc:picChg>
      </pc:sldChg>
      <pc:sldChg chg="modSp mod">
        <pc:chgData name="이민성" userId="7a2086bf-88fb-4434-b0fa-142dba818156" providerId="ADAL" clId="{4DD8CFA6-EC1F-4292-A457-8B181E172416}" dt="2023-01-18T00:35:15.155" v="3284"/>
        <pc:sldMkLst>
          <pc:docMk/>
          <pc:sldMk cId="1217214431" sldId="283"/>
        </pc:sldMkLst>
        <pc:spChg chg="mod">
          <ac:chgData name="이민성" userId="7a2086bf-88fb-4434-b0fa-142dba818156" providerId="ADAL" clId="{4DD8CFA6-EC1F-4292-A457-8B181E172416}" dt="2023-01-18T00:35:15.155" v="3284"/>
          <ac:spMkLst>
            <pc:docMk/>
            <pc:sldMk cId="1217214431" sldId="283"/>
            <ac:spMk id="9" creationId="{83C4D0B0-E8CB-CC7C-1126-0E469E95E2FB}"/>
          </ac:spMkLst>
        </pc:spChg>
      </pc:sldChg>
      <pc:sldChg chg="add">
        <pc:chgData name="이민성" userId="7a2086bf-88fb-4434-b0fa-142dba818156" providerId="ADAL" clId="{4DD8CFA6-EC1F-4292-A457-8B181E172416}" dt="2023-01-17T02:13:27.030" v="2068"/>
        <pc:sldMkLst>
          <pc:docMk/>
          <pc:sldMk cId="1149208150" sldId="284"/>
        </pc:sldMkLst>
      </pc:sldChg>
      <pc:sldChg chg="addSp delSp modSp add del mod">
        <pc:chgData name="이민성" userId="7a2086bf-88fb-4434-b0fa-142dba818156" providerId="ADAL" clId="{4DD8CFA6-EC1F-4292-A457-8B181E172416}" dt="2023-01-17T02:13:24.825" v="2067" actId="2696"/>
        <pc:sldMkLst>
          <pc:docMk/>
          <pc:sldMk cId="3709449946" sldId="284"/>
        </pc:sldMkLst>
        <pc:spChg chg="mod">
          <ac:chgData name="이민성" userId="7a2086bf-88fb-4434-b0fa-142dba818156" providerId="ADAL" clId="{4DD8CFA6-EC1F-4292-A457-8B181E172416}" dt="2023-01-17T01:19:14.146" v="1082"/>
          <ac:spMkLst>
            <pc:docMk/>
            <pc:sldMk cId="3709449946" sldId="284"/>
            <ac:spMk id="2" creationId="{0F8157F9-47C9-8846-447B-6EBF8A2A1185}"/>
          </ac:spMkLst>
        </pc:spChg>
        <pc:spChg chg="mod">
          <ac:chgData name="이민성" userId="7a2086bf-88fb-4434-b0fa-142dba818156" providerId="ADAL" clId="{4DD8CFA6-EC1F-4292-A457-8B181E172416}" dt="2023-01-17T01:05:36.953" v="330"/>
          <ac:spMkLst>
            <pc:docMk/>
            <pc:sldMk cId="3709449946" sldId="284"/>
            <ac:spMk id="3" creationId="{D5777C49-8111-F783-16BD-E926AFDC8042}"/>
          </ac:spMkLst>
        </pc:spChg>
        <pc:spChg chg="mod">
          <ac:chgData name="이민성" userId="7a2086bf-88fb-4434-b0fa-142dba818156" providerId="ADAL" clId="{4DD8CFA6-EC1F-4292-A457-8B181E172416}" dt="2023-01-17T01:37:52.219" v="1827" actId="20577"/>
          <ac:spMkLst>
            <pc:docMk/>
            <pc:sldMk cId="3709449946" sldId="284"/>
            <ac:spMk id="4" creationId="{9ABA608A-1B7A-5EBE-62E0-7592102D7964}"/>
          </ac:spMkLst>
        </pc:spChg>
        <pc:spChg chg="add del">
          <ac:chgData name="이민성" userId="7a2086bf-88fb-4434-b0fa-142dba818156" providerId="ADAL" clId="{4DD8CFA6-EC1F-4292-A457-8B181E172416}" dt="2023-01-17T01:10:56.933" v="725" actId="22"/>
          <ac:spMkLst>
            <pc:docMk/>
            <pc:sldMk cId="3709449946" sldId="284"/>
            <ac:spMk id="6" creationId="{81C38FF6-2643-2188-0484-07C8B6F4DEB4}"/>
          </ac:spMkLst>
        </pc:spChg>
      </pc:sldChg>
      <pc:sldChg chg="addSp modSp add del mod">
        <pc:chgData name="이민성" userId="7a2086bf-88fb-4434-b0fa-142dba818156" providerId="ADAL" clId="{4DD8CFA6-EC1F-4292-A457-8B181E172416}" dt="2023-01-17T02:13:24.825" v="2067" actId="2696"/>
        <pc:sldMkLst>
          <pc:docMk/>
          <pc:sldMk cId="264148140" sldId="285"/>
        </pc:sldMkLst>
        <pc:spChg chg="mod">
          <ac:chgData name="이민성" userId="7a2086bf-88fb-4434-b0fa-142dba818156" providerId="ADAL" clId="{4DD8CFA6-EC1F-4292-A457-8B181E172416}" dt="2023-01-17T01:19:19.873" v="1095"/>
          <ac:spMkLst>
            <pc:docMk/>
            <pc:sldMk cId="264148140" sldId="285"/>
            <ac:spMk id="2" creationId="{0F8157F9-47C9-8846-447B-6EBF8A2A1185}"/>
          </ac:spMkLst>
        </pc:spChg>
        <pc:spChg chg="mod">
          <ac:chgData name="이민성" userId="7a2086bf-88fb-4434-b0fa-142dba818156" providerId="ADAL" clId="{4DD8CFA6-EC1F-4292-A457-8B181E172416}" dt="2023-01-17T01:19:24.292" v="1110" actId="20577"/>
          <ac:spMkLst>
            <pc:docMk/>
            <pc:sldMk cId="264148140" sldId="285"/>
            <ac:spMk id="4" creationId="{9ABA608A-1B7A-5EBE-62E0-7592102D7964}"/>
          </ac:spMkLst>
        </pc:spChg>
        <pc:picChg chg="add mod">
          <ac:chgData name="이민성" userId="7a2086bf-88fb-4434-b0fa-142dba818156" providerId="ADAL" clId="{4DD8CFA6-EC1F-4292-A457-8B181E172416}" dt="2023-01-17T01:14:06.339" v="740" actId="1076"/>
          <ac:picMkLst>
            <pc:docMk/>
            <pc:sldMk cId="264148140" sldId="285"/>
            <ac:picMk id="6" creationId="{6F9CC04A-F388-C6E2-C154-C283A7E9E9BC}"/>
          </ac:picMkLst>
        </pc:picChg>
      </pc:sldChg>
      <pc:sldChg chg="add">
        <pc:chgData name="이민성" userId="7a2086bf-88fb-4434-b0fa-142dba818156" providerId="ADAL" clId="{4DD8CFA6-EC1F-4292-A457-8B181E172416}" dt="2023-01-17T02:13:27.030" v="2068"/>
        <pc:sldMkLst>
          <pc:docMk/>
          <pc:sldMk cId="1550218397" sldId="285"/>
        </pc:sldMkLst>
      </pc:sldChg>
      <pc:sldChg chg="addSp delSp modSp add mod">
        <pc:chgData name="이민성" userId="7a2086bf-88fb-4434-b0fa-142dba818156" providerId="ADAL" clId="{4DD8CFA6-EC1F-4292-A457-8B181E172416}" dt="2023-01-17T04:13:37.968" v="3248" actId="1076"/>
        <pc:sldMkLst>
          <pc:docMk/>
          <pc:sldMk cId="1392548228" sldId="286"/>
        </pc:sldMkLst>
        <pc:spChg chg="mod">
          <ac:chgData name="이민성" userId="7a2086bf-88fb-4434-b0fa-142dba818156" providerId="ADAL" clId="{4DD8CFA6-EC1F-4292-A457-8B181E172416}" dt="2023-01-17T01:19:45.238" v="1147" actId="20577"/>
          <ac:spMkLst>
            <pc:docMk/>
            <pc:sldMk cId="1392548228" sldId="286"/>
            <ac:spMk id="2" creationId="{0F8157F9-47C9-8846-447B-6EBF8A2A1185}"/>
          </ac:spMkLst>
        </pc:spChg>
        <pc:spChg chg="mod">
          <ac:chgData name="이민성" userId="7a2086bf-88fb-4434-b0fa-142dba818156" providerId="ADAL" clId="{4DD8CFA6-EC1F-4292-A457-8B181E172416}" dt="2023-01-17T01:41:16.931" v="1889"/>
          <ac:spMkLst>
            <pc:docMk/>
            <pc:sldMk cId="1392548228" sldId="286"/>
            <ac:spMk id="4" creationId="{9ABA608A-1B7A-5EBE-62E0-7592102D7964}"/>
          </ac:spMkLst>
        </pc:spChg>
        <pc:spChg chg="add del mod">
          <ac:chgData name="이민성" userId="7a2086bf-88fb-4434-b0fa-142dba818156" providerId="ADAL" clId="{4DD8CFA6-EC1F-4292-A457-8B181E172416}" dt="2023-01-17T01:28:24.010" v="1554" actId="478"/>
          <ac:spMkLst>
            <pc:docMk/>
            <pc:sldMk cId="1392548228" sldId="286"/>
            <ac:spMk id="5" creationId="{2383F2C4-245C-70B5-2E21-8A4AF7D669F8}"/>
          </ac:spMkLst>
        </pc:spChg>
        <pc:spChg chg="add del mod">
          <ac:chgData name="이민성" userId="7a2086bf-88fb-4434-b0fa-142dba818156" providerId="ADAL" clId="{4DD8CFA6-EC1F-4292-A457-8B181E172416}" dt="2023-01-17T01:28:24.010" v="1554" actId="478"/>
          <ac:spMkLst>
            <pc:docMk/>
            <pc:sldMk cId="1392548228" sldId="286"/>
            <ac:spMk id="19" creationId="{67A3580B-7787-946E-6272-0EADE5BA000B}"/>
          </ac:spMkLst>
        </pc:spChg>
        <pc:spChg chg="add del mod">
          <ac:chgData name="이민성" userId="7a2086bf-88fb-4434-b0fa-142dba818156" providerId="ADAL" clId="{4DD8CFA6-EC1F-4292-A457-8B181E172416}" dt="2023-01-17T01:26:21.825" v="1552"/>
          <ac:spMkLst>
            <pc:docMk/>
            <pc:sldMk cId="1392548228" sldId="286"/>
            <ac:spMk id="20" creationId="{CFCB5C41-1D67-88EF-5AEC-72800C14D9F5}"/>
          </ac:spMkLst>
        </pc:spChg>
        <pc:spChg chg="add del mod">
          <ac:chgData name="이민성" userId="7a2086bf-88fb-4434-b0fa-142dba818156" providerId="ADAL" clId="{4DD8CFA6-EC1F-4292-A457-8B181E172416}" dt="2023-01-17T01:26:20.540" v="1550"/>
          <ac:spMkLst>
            <pc:docMk/>
            <pc:sldMk cId="1392548228" sldId="286"/>
            <ac:spMk id="21" creationId="{8210E8AE-7BB4-B008-6539-267D79857977}"/>
          </ac:spMkLst>
        </pc:spChg>
        <pc:spChg chg="add del">
          <ac:chgData name="이민성" userId="7a2086bf-88fb-4434-b0fa-142dba818156" providerId="ADAL" clId="{4DD8CFA6-EC1F-4292-A457-8B181E172416}" dt="2023-01-17T01:31:02.698" v="1652" actId="22"/>
          <ac:spMkLst>
            <pc:docMk/>
            <pc:sldMk cId="1392548228" sldId="286"/>
            <ac:spMk id="25" creationId="{A1A33573-E4C1-4DA9-6CC2-4E72E37B6769}"/>
          </ac:spMkLst>
        </pc:spChg>
        <pc:picChg chg="add mod">
          <ac:chgData name="이민성" userId="7a2086bf-88fb-4434-b0fa-142dba818156" providerId="ADAL" clId="{4DD8CFA6-EC1F-4292-A457-8B181E172416}" dt="2023-01-17T04:13:37.968" v="3248" actId="1076"/>
          <ac:picMkLst>
            <pc:docMk/>
            <pc:sldMk cId="1392548228" sldId="286"/>
            <ac:picMk id="23" creationId="{7FA175A0-4DA8-B7FD-79CA-C4F2BDDD11E4}"/>
          </ac:picMkLst>
        </pc:picChg>
        <pc:cxnChg chg="add del mod">
          <ac:chgData name="이민성" userId="7a2086bf-88fb-4434-b0fa-142dba818156" providerId="ADAL" clId="{4DD8CFA6-EC1F-4292-A457-8B181E172416}" dt="2023-01-17T01:28:24.010" v="1554" actId="478"/>
          <ac:cxnSpMkLst>
            <pc:docMk/>
            <pc:sldMk cId="1392548228" sldId="286"/>
            <ac:cxnSpMk id="7" creationId="{59E2A9BD-63FA-8667-F6FC-3512C0A1C95F}"/>
          </ac:cxnSpMkLst>
        </pc:cxnChg>
        <pc:cxnChg chg="add del mod">
          <ac:chgData name="이민성" userId="7a2086bf-88fb-4434-b0fa-142dba818156" providerId="ADAL" clId="{4DD8CFA6-EC1F-4292-A457-8B181E172416}" dt="2023-01-17T01:28:24.010" v="1554" actId="478"/>
          <ac:cxnSpMkLst>
            <pc:docMk/>
            <pc:sldMk cId="1392548228" sldId="286"/>
            <ac:cxnSpMk id="10" creationId="{BF1C839B-BC27-CC30-E00D-F73FC85C7815}"/>
          </ac:cxnSpMkLst>
        </pc:cxnChg>
        <pc:cxnChg chg="add del mod">
          <ac:chgData name="이민성" userId="7a2086bf-88fb-4434-b0fa-142dba818156" providerId="ADAL" clId="{4DD8CFA6-EC1F-4292-A457-8B181E172416}" dt="2023-01-17T01:28:24.010" v="1554" actId="478"/>
          <ac:cxnSpMkLst>
            <pc:docMk/>
            <pc:sldMk cId="1392548228" sldId="286"/>
            <ac:cxnSpMk id="11" creationId="{30B2890E-1583-E370-C71F-B0A7DF61B9BA}"/>
          </ac:cxnSpMkLst>
        </pc:cxnChg>
        <pc:cxnChg chg="add del mod">
          <ac:chgData name="이민성" userId="7a2086bf-88fb-4434-b0fa-142dba818156" providerId="ADAL" clId="{4DD8CFA6-EC1F-4292-A457-8B181E172416}" dt="2023-01-17T01:28:24.010" v="1554" actId="478"/>
          <ac:cxnSpMkLst>
            <pc:docMk/>
            <pc:sldMk cId="1392548228" sldId="286"/>
            <ac:cxnSpMk id="15" creationId="{E38A06EE-2EF7-017E-64E8-785A62F35DAD}"/>
          </ac:cxnSpMkLst>
        </pc:cxnChg>
      </pc:sldChg>
      <pc:sldChg chg="delSp modSp add del mod">
        <pc:chgData name="이민성" userId="7a2086bf-88fb-4434-b0fa-142dba818156" providerId="ADAL" clId="{4DD8CFA6-EC1F-4292-A457-8B181E172416}" dt="2023-01-17T01:17:46.370" v="1049" actId="47"/>
        <pc:sldMkLst>
          <pc:docMk/>
          <pc:sldMk cId="2376243446" sldId="286"/>
        </pc:sldMkLst>
        <pc:spChg chg="del mod">
          <ac:chgData name="이민성" userId="7a2086bf-88fb-4434-b0fa-142dba818156" providerId="ADAL" clId="{4DD8CFA6-EC1F-4292-A457-8B181E172416}" dt="2023-01-17T01:16:19.038" v="1009"/>
          <ac:spMkLst>
            <pc:docMk/>
            <pc:sldMk cId="2376243446" sldId="286"/>
            <ac:spMk id="4" creationId="{9ABA608A-1B7A-5EBE-62E0-7592102D7964}"/>
          </ac:spMkLst>
        </pc:spChg>
      </pc:sldChg>
      <pc:sldChg chg="add del">
        <pc:chgData name="이민성" userId="7a2086bf-88fb-4434-b0fa-142dba818156" providerId="ADAL" clId="{4DD8CFA6-EC1F-4292-A457-8B181E172416}" dt="2023-01-17T01:31:46.656" v="1672" actId="47"/>
        <pc:sldMkLst>
          <pc:docMk/>
          <pc:sldMk cId="1516425088" sldId="287"/>
        </pc:sldMkLst>
      </pc:sldChg>
      <pc:sldChg chg="modSp add del mod">
        <pc:chgData name="이민성" userId="7a2086bf-88fb-4434-b0fa-142dba818156" providerId="ADAL" clId="{4DD8CFA6-EC1F-4292-A457-8B181E172416}" dt="2023-01-17T01:31:52.209" v="1673" actId="47"/>
        <pc:sldMkLst>
          <pc:docMk/>
          <pc:sldMk cId="2481317622" sldId="288"/>
        </pc:sldMkLst>
        <pc:spChg chg="mod">
          <ac:chgData name="이민성" userId="7a2086bf-88fb-4434-b0fa-142dba818156" providerId="ADAL" clId="{4DD8CFA6-EC1F-4292-A457-8B181E172416}" dt="2023-01-17T01:31:37.883" v="1669"/>
          <ac:spMkLst>
            <pc:docMk/>
            <pc:sldMk cId="2481317622" sldId="288"/>
            <ac:spMk id="4" creationId="{9ABA608A-1B7A-5EBE-62E0-7592102D7964}"/>
          </ac:spMkLst>
        </pc:spChg>
      </pc:sldChg>
      <pc:sldChg chg="addSp delSp modSp add mod">
        <pc:chgData name="이민성" userId="7a2086bf-88fb-4434-b0fa-142dba818156" providerId="ADAL" clId="{4DD8CFA6-EC1F-4292-A457-8B181E172416}" dt="2023-01-17T04:15:33.984" v="3252" actId="1076"/>
        <pc:sldMkLst>
          <pc:docMk/>
          <pc:sldMk cId="1129525555" sldId="289"/>
        </pc:sldMkLst>
        <pc:spChg chg="mod">
          <ac:chgData name="이민성" userId="7a2086bf-88fb-4434-b0fa-142dba818156" providerId="ADAL" clId="{4DD8CFA6-EC1F-4292-A457-8B181E172416}" dt="2023-01-17T01:40:08.450" v="1852"/>
          <ac:spMkLst>
            <pc:docMk/>
            <pc:sldMk cId="1129525555" sldId="289"/>
            <ac:spMk id="4" creationId="{9ABA608A-1B7A-5EBE-62E0-7592102D7964}"/>
          </ac:spMkLst>
        </pc:spChg>
        <pc:spChg chg="add del">
          <ac:chgData name="이민성" userId="7a2086bf-88fb-4434-b0fa-142dba818156" providerId="ADAL" clId="{4DD8CFA6-EC1F-4292-A457-8B181E172416}" dt="2023-01-17T01:33:25.168" v="1745" actId="22"/>
          <ac:spMkLst>
            <pc:docMk/>
            <pc:sldMk cId="1129525555" sldId="289"/>
            <ac:spMk id="6" creationId="{409AD9DC-13B6-E4A5-2E91-5098842845E9}"/>
          </ac:spMkLst>
        </pc:spChg>
        <pc:picChg chg="mod">
          <ac:chgData name="이민성" userId="7a2086bf-88fb-4434-b0fa-142dba818156" providerId="ADAL" clId="{4DD8CFA6-EC1F-4292-A457-8B181E172416}" dt="2023-01-17T04:15:33.984" v="3252" actId="1076"/>
          <ac:picMkLst>
            <pc:docMk/>
            <pc:sldMk cId="1129525555" sldId="289"/>
            <ac:picMk id="23" creationId="{7FA175A0-4DA8-B7FD-79CA-C4F2BDDD11E4}"/>
          </ac:picMkLst>
        </pc:picChg>
      </pc:sldChg>
      <pc:sldChg chg="add del">
        <pc:chgData name="이민성" userId="7a2086bf-88fb-4434-b0fa-142dba818156" providerId="ADAL" clId="{4DD8CFA6-EC1F-4292-A457-8B181E172416}" dt="2023-01-17T01:31:59.672" v="1679"/>
        <pc:sldMkLst>
          <pc:docMk/>
          <pc:sldMk cId="124366516" sldId="290"/>
        </pc:sldMkLst>
      </pc:sldChg>
      <pc:sldChg chg="addSp delSp modSp add del mod">
        <pc:chgData name="이민성" userId="7a2086bf-88fb-4434-b0fa-142dba818156" providerId="ADAL" clId="{4DD8CFA6-EC1F-4292-A457-8B181E172416}" dt="2023-01-17T02:47:16.630" v="3240" actId="1076"/>
        <pc:sldMkLst>
          <pc:docMk/>
          <pc:sldMk cId="1858708649" sldId="290"/>
        </pc:sldMkLst>
        <pc:spChg chg="mod">
          <ac:chgData name="이민성" userId="7a2086bf-88fb-4434-b0fa-142dba818156" providerId="ADAL" clId="{4DD8CFA6-EC1F-4292-A457-8B181E172416}" dt="2023-01-17T01:35:50.915" v="1758" actId="1076"/>
          <ac:spMkLst>
            <pc:docMk/>
            <pc:sldMk cId="1858708649" sldId="290"/>
            <ac:spMk id="2" creationId="{0F8157F9-47C9-8846-447B-6EBF8A2A1185}"/>
          </ac:spMkLst>
        </pc:spChg>
        <pc:spChg chg="mod">
          <ac:chgData name="이민성" userId="7a2086bf-88fb-4434-b0fa-142dba818156" providerId="ADAL" clId="{4DD8CFA6-EC1F-4292-A457-8B181E172416}" dt="2023-01-17T01:36:03.475" v="1765" actId="1076"/>
          <ac:spMkLst>
            <pc:docMk/>
            <pc:sldMk cId="1858708649" sldId="290"/>
            <ac:spMk id="3" creationId="{D5777C49-8111-F783-16BD-E926AFDC8042}"/>
          </ac:spMkLst>
        </pc:spChg>
        <pc:spChg chg="del">
          <ac:chgData name="이민성" userId="7a2086bf-88fb-4434-b0fa-142dba818156" providerId="ADAL" clId="{4DD8CFA6-EC1F-4292-A457-8B181E172416}" dt="2023-01-17T01:33:30.711" v="1747" actId="478"/>
          <ac:spMkLst>
            <pc:docMk/>
            <pc:sldMk cId="1858708649" sldId="290"/>
            <ac:spMk id="4" creationId="{9ABA608A-1B7A-5EBE-62E0-7592102D7964}"/>
          </ac:spMkLst>
        </pc:spChg>
        <pc:picChg chg="add del mod">
          <ac:chgData name="이민성" userId="7a2086bf-88fb-4434-b0fa-142dba818156" providerId="ADAL" clId="{4DD8CFA6-EC1F-4292-A457-8B181E172416}" dt="2023-01-17T02:46:39.301" v="3231" actId="478"/>
          <ac:picMkLst>
            <pc:docMk/>
            <pc:sldMk cId="1858708649" sldId="290"/>
            <ac:picMk id="6" creationId="{B273D447-DF9C-5AF9-3D78-11339BAB5F1B}"/>
          </ac:picMkLst>
        </pc:picChg>
        <pc:picChg chg="add mod">
          <ac:chgData name="이민성" userId="7a2086bf-88fb-4434-b0fa-142dba818156" providerId="ADAL" clId="{4DD8CFA6-EC1F-4292-A457-8B181E172416}" dt="2023-01-17T02:47:16.630" v="3240" actId="1076"/>
          <ac:picMkLst>
            <pc:docMk/>
            <pc:sldMk cId="1858708649" sldId="290"/>
            <ac:picMk id="8" creationId="{15C5F124-29A8-C190-157F-2CAB32A6108C}"/>
          </ac:picMkLst>
        </pc:picChg>
        <pc:picChg chg="del">
          <ac:chgData name="이민성" userId="7a2086bf-88fb-4434-b0fa-142dba818156" providerId="ADAL" clId="{4DD8CFA6-EC1F-4292-A457-8B181E172416}" dt="2023-01-17T01:35:22.436" v="1751" actId="478"/>
          <ac:picMkLst>
            <pc:docMk/>
            <pc:sldMk cId="1858708649" sldId="290"/>
            <ac:picMk id="23" creationId="{7FA175A0-4DA8-B7FD-79CA-C4F2BDDD11E4}"/>
          </ac:picMkLst>
        </pc:picChg>
      </pc:sldChg>
      <pc:sldChg chg="modSp add mod">
        <pc:chgData name="이민성" userId="7a2086bf-88fb-4434-b0fa-142dba818156" providerId="ADAL" clId="{4DD8CFA6-EC1F-4292-A457-8B181E172416}" dt="2023-01-17T04:14:02.609" v="3250" actId="1076"/>
        <pc:sldMkLst>
          <pc:docMk/>
          <pc:sldMk cId="1006001193" sldId="291"/>
        </pc:sldMkLst>
        <pc:spChg chg="mod">
          <ac:chgData name="이민성" userId="7a2086bf-88fb-4434-b0fa-142dba818156" providerId="ADAL" clId="{4DD8CFA6-EC1F-4292-A457-8B181E172416}" dt="2023-01-17T01:39:38.293" v="1834"/>
          <ac:spMkLst>
            <pc:docMk/>
            <pc:sldMk cId="1006001193" sldId="291"/>
            <ac:spMk id="2" creationId="{0F8157F9-47C9-8846-447B-6EBF8A2A1185}"/>
          </ac:spMkLst>
        </pc:spChg>
        <pc:spChg chg="mod">
          <ac:chgData name="이민성" userId="7a2086bf-88fb-4434-b0fa-142dba818156" providerId="ADAL" clId="{4DD8CFA6-EC1F-4292-A457-8B181E172416}" dt="2023-01-17T01:43:13.241" v="1985" actId="20577"/>
          <ac:spMkLst>
            <pc:docMk/>
            <pc:sldMk cId="1006001193" sldId="291"/>
            <ac:spMk id="4" creationId="{9ABA608A-1B7A-5EBE-62E0-7592102D7964}"/>
          </ac:spMkLst>
        </pc:spChg>
        <pc:picChg chg="mod">
          <ac:chgData name="이민성" userId="7a2086bf-88fb-4434-b0fa-142dba818156" providerId="ADAL" clId="{4DD8CFA6-EC1F-4292-A457-8B181E172416}" dt="2023-01-17T04:14:02.609" v="3250" actId="1076"/>
          <ac:picMkLst>
            <pc:docMk/>
            <pc:sldMk cId="1006001193" sldId="291"/>
            <ac:picMk id="23" creationId="{7FA175A0-4DA8-B7FD-79CA-C4F2BDDD11E4}"/>
          </ac:picMkLst>
        </pc:picChg>
      </pc:sldChg>
      <pc:sldChg chg="addSp delSp modSp add mod">
        <pc:chgData name="이민성" userId="7a2086bf-88fb-4434-b0fa-142dba818156" providerId="ADAL" clId="{4DD8CFA6-EC1F-4292-A457-8B181E172416}" dt="2023-01-17T02:47:08.722" v="3237" actId="1076"/>
        <pc:sldMkLst>
          <pc:docMk/>
          <pc:sldMk cId="4265901327" sldId="292"/>
        </pc:sldMkLst>
        <pc:spChg chg="mod">
          <ac:chgData name="이민성" userId="7a2086bf-88fb-4434-b0fa-142dba818156" providerId="ADAL" clId="{4DD8CFA6-EC1F-4292-A457-8B181E172416}" dt="2023-01-17T01:43:40.980" v="1992"/>
          <ac:spMkLst>
            <pc:docMk/>
            <pc:sldMk cId="4265901327" sldId="292"/>
            <ac:spMk id="2" creationId="{0F8157F9-47C9-8846-447B-6EBF8A2A1185}"/>
          </ac:spMkLst>
        </pc:spChg>
        <pc:picChg chg="add del mod">
          <ac:chgData name="이민성" userId="7a2086bf-88fb-4434-b0fa-142dba818156" providerId="ADAL" clId="{4DD8CFA6-EC1F-4292-A457-8B181E172416}" dt="2023-01-17T01:45:34.777" v="2001" actId="478"/>
          <ac:picMkLst>
            <pc:docMk/>
            <pc:sldMk cId="4265901327" sldId="292"/>
            <ac:picMk id="5" creationId="{D1F0DA30-B23C-B4D5-82E0-FC09D358001B}"/>
          </ac:picMkLst>
        </pc:picChg>
        <pc:picChg chg="del">
          <ac:chgData name="이민성" userId="7a2086bf-88fb-4434-b0fa-142dba818156" providerId="ADAL" clId="{4DD8CFA6-EC1F-4292-A457-8B181E172416}" dt="2023-01-17T01:44:19.152" v="1993" actId="478"/>
          <ac:picMkLst>
            <pc:docMk/>
            <pc:sldMk cId="4265901327" sldId="292"/>
            <ac:picMk id="6" creationId="{B273D447-DF9C-5AF9-3D78-11339BAB5F1B}"/>
          </ac:picMkLst>
        </pc:picChg>
        <pc:picChg chg="add mod">
          <ac:chgData name="이민성" userId="7a2086bf-88fb-4434-b0fa-142dba818156" providerId="ADAL" clId="{4DD8CFA6-EC1F-4292-A457-8B181E172416}" dt="2023-01-17T02:47:08.722" v="3237" actId="1076"/>
          <ac:picMkLst>
            <pc:docMk/>
            <pc:sldMk cId="4265901327" sldId="292"/>
            <ac:picMk id="8" creationId="{9FD9D16E-9CDF-B4F6-ED70-EC5D05B2F570}"/>
          </ac:picMkLst>
        </pc:picChg>
      </pc:sldChg>
      <pc:sldChg chg="add del">
        <pc:chgData name="이민성" userId="7a2086bf-88fb-4434-b0fa-142dba818156" providerId="ADAL" clId="{4DD8CFA6-EC1F-4292-A457-8B181E172416}" dt="2023-01-17T01:47:27.356" v="2008"/>
        <pc:sldMkLst>
          <pc:docMk/>
          <pc:sldMk cId="1437031310" sldId="293"/>
        </pc:sldMkLst>
      </pc:sldChg>
      <pc:sldChg chg="addSp delSp modSp add mod">
        <pc:chgData name="이민성" userId="7a2086bf-88fb-4434-b0fa-142dba818156" providerId="ADAL" clId="{4DD8CFA6-EC1F-4292-A457-8B181E172416}" dt="2023-01-17T02:49:14.404" v="3242" actId="20577"/>
        <pc:sldMkLst>
          <pc:docMk/>
          <pc:sldMk cId="3934866310" sldId="293"/>
        </pc:sldMkLst>
        <pc:spChg chg="mod">
          <ac:chgData name="이민성" userId="7a2086bf-88fb-4434-b0fa-142dba818156" providerId="ADAL" clId="{4DD8CFA6-EC1F-4292-A457-8B181E172416}" dt="2023-01-17T02:49:14.404" v="3242" actId="20577"/>
          <ac:spMkLst>
            <pc:docMk/>
            <pc:sldMk cId="3934866310" sldId="293"/>
            <ac:spMk id="2" creationId="{0F8157F9-47C9-8846-447B-6EBF8A2A1185}"/>
          </ac:spMkLst>
        </pc:spChg>
        <pc:spChg chg="del">
          <ac:chgData name="이민성" userId="7a2086bf-88fb-4434-b0fa-142dba818156" providerId="ADAL" clId="{4DD8CFA6-EC1F-4292-A457-8B181E172416}" dt="2023-01-17T01:47:35.963" v="2025" actId="478"/>
          <ac:spMkLst>
            <pc:docMk/>
            <pc:sldMk cId="3934866310" sldId="293"/>
            <ac:spMk id="4" creationId="{9ABA608A-1B7A-5EBE-62E0-7592102D7964}"/>
          </ac:spMkLst>
        </pc:spChg>
        <pc:picChg chg="add mod">
          <ac:chgData name="이민성" userId="7a2086bf-88fb-4434-b0fa-142dba818156" providerId="ADAL" clId="{4DD8CFA6-EC1F-4292-A457-8B181E172416}" dt="2023-01-17T01:47:58.535" v="2034" actId="1076"/>
          <ac:picMkLst>
            <pc:docMk/>
            <pc:sldMk cId="3934866310" sldId="293"/>
            <ac:picMk id="6" creationId="{46352817-A4FA-0333-23CD-D8BC15B68115}"/>
          </ac:picMkLst>
        </pc:picChg>
        <pc:picChg chg="del">
          <ac:chgData name="이민성" userId="7a2086bf-88fb-4434-b0fa-142dba818156" providerId="ADAL" clId="{4DD8CFA6-EC1F-4292-A457-8B181E172416}" dt="2023-01-17T02:25:04.475" v="2555" actId="478"/>
          <ac:picMkLst>
            <pc:docMk/>
            <pc:sldMk cId="3934866310" sldId="293"/>
            <ac:picMk id="23" creationId="{7FA175A0-4DA8-B7FD-79CA-C4F2BDDD11E4}"/>
          </ac:picMkLst>
        </pc:picChg>
      </pc:sldChg>
      <pc:sldChg chg="addSp delSp modSp add mod">
        <pc:chgData name="이민성" userId="7a2086bf-88fb-4434-b0fa-142dba818156" providerId="ADAL" clId="{4DD8CFA6-EC1F-4292-A457-8B181E172416}" dt="2023-01-17T02:30:47.975" v="3037" actId="478"/>
        <pc:sldMkLst>
          <pc:docMk/>
          <pc:sldMk cId="3149400298" sldId="294"/>
        </pc:sldMkLst>
        <pc:spChg chg="mod">
          <ac:chgData name="이민성" userId="7a2086bf-88fb-4434-b0fa-142dba818156" providerId="ADAL" clId="{4DD8CFA6-EC1F-4292-A457-8B181E172416}" dt="2023-01-17T01:49:51.316" v="2047"/>
          <ac:spMkLst>
            <pc:docMk/>
            <pc:sldMk cId="3149400298" sldId="294"/>
            <ac:spMk id="2" creationId="{0F8157F9-47C9-8846-447B-6EBF8A2A1185}"/>
          </ac:spMkLst>
        </pc:spChg>
        <pc:picChg chg="add mod">
          <ac:chgData name="이민성" userId="7a2086bf-88fb-4434-b0fa-142dba818156" providerId="ADAL" clId="{4DD8CFA6-EC1F-4292-A457-8B181E172416}" dt="2023-01-17T01:50:05.874" v="2053" actId="1076"/>
          <ac:picMkLst>
            <pc:docMk/>
            <pc:sldMk cId="3149400298" sldId="294"/>
            <ac:picMk id="5" creationId="{CF2A06F5-9EC0-F665-65F9-6F4D86F86950}"/>
          </ac:picMkLst>
        </pc:picChg>
        <pc:picChg chg="del">
          <ac:chgData name="이민성" userId="7a2086bf-88fb-4434-b0fa-142dba818156" providerId="ADAL" clId="{4DD8CFA6-EC1F-4292-A457-8B181E172416}" dt="2023-01-17T01:49:56.228" v="2048" actId="478"/>
          <ac:picMkLst>
            <pc:docMk/>
            <pc:sldMk cId="3149400298" sldId="294"/>
            <ac:picMk id="6" creationId="{46352817-A4FA-0333-23CD-D8BC15B68115}"/>
          </ac:picMkLst>
        </pc:picChg>
        <pc:picChg chg="del">
          <ac:chgData name="이민성" userId="7a2086bf-88fb-4434-b0fa-142dba818156" providerId="ADAL" clId="{4DD8CFA6-EC1F-4292-A457-8B181E172416}" dt="2023-01-17T02:30:47.975" v="3037" actId="478"/>
          <ac:picMkLst>
            <pc:docMk/>
            <pc:sldMk cId="3149400298" sldId="294"/>
            <ac:picMk id="23" creationId="{7FA175A0-4DA8-B7FD-79CA-C4F2BDDD11E4}"/>
          </ac:picMkLst>
        </pc:picChg>
      </pc:sldChg>
      <pc:sldChg chg="add del">
        <pc:chgData name="이민성" userId="7a2086bf-88fb-4434-b0fa-142dba818156" providerId="ADAL" clId="{4DD8CFA6-EC1F-4292-A457-8B181E172416}" dt="2023-01-17T01:47:37.370" v="2027"/>
        <pc:sldMkLst>
          <pc:docMk/>
          <pc:sldMk cId="3236019793" sldId="294"/>
        </pc:sldMkLst>
      </pc:sldChg>
      <pc:sldChg chg="addSp delSp modSp add mod">
        <pc:chgData name="이민성" userId="7a2086bf-88fb-4434-b0fa-142dba818156" providerId="ADAL" clId="{4DD8CFA6-EC1F-4292-A457-8B181E172416}" dt="2023-01-17T02:12:58.078" v="2066" actId="1076"/>
        <pc:sldMkLst>
          <pc:docMk/>
          <pc:sldMk cId="4236218362" sldId="295"/>
        </pc:sldMkLst>
        <pc:picChg chg="add mod">
          <ac:chgData name="이민성" userId="7a2086bf-88fb-4434-b0fa-142dba818156" providerId="ADAL" clId="{4DD8CFA6-EC1F-4292-A457-8B181E172416}" dt="2023-01-17T02:12:58.078" v="2066" actId="1076"/>
          <ac:picMkLst>
            <pc:docMk/>
            <pc:sldMk cId="4236218362" sldId="295"/>
            <ac:picMk id="5" creationId="{8EC0B642-0752-5C5F-FF96-39F1E35AD094}"/>
          </ac:picMkLst>
        </pc:picChg>
        <pc:picChg chg="del">
          <ac:chgData name="이민성" userId="7a2086bf-88fb-4434-b0fa-142dba818156" providerId="ADAL" clId="{4DD8CFA6-EC1F-4292-A457-8B181E172416}" dt="2023-01-17T02:12:31.032" v="2055" actId="478"/>
          <ac:picMkLst>
            <pc:docMk/>
            <pc:sldMk cId="4236218362" sldId="295"/>
            <ac:picMk id="6" creationId="{B273D447-DF9C-5AF9-3D78-11339BAB5F1B}"/>
          </ac:picMkLst>
        </pc:picChg>
      </pc:sldChg>
      <pc:sldChg chg="addSp delSp modSp add mod delAnim modAnim">
        <pc:chgData name="이민성" userId="7a2086bf-88fb-4434-b0fa-142dba818156" providerId="ADAL" clId="{4DD8CFA6-EC1F-4292-A457-8B181E172416}" dt="2023-01-17T05:41:39.381" v="3253" actId="122"/>
        <pc:sldMkLst>
          <pc:docMk/>
          <pc:sldMk cId="370681697" sldId="296"/>
        </pc:sldMkLst>
        <pc:spChg chg="mod">
          <ac:chgData name="이민성" userId="7a2086bf-88fb-4434-b0fa-142dba818156" providerId="ADAL" clId="{4DD8CFA6-EC1F-4292-A457-8B181E172416}" dt="2023-01-17T02:14:18.513" v="2126"/>
          <ac:spMkLst>
            <pc:docMk/>
            <pc:sldMk cId="370681697" sldId="296"/>
            <ac:spMk id="2" creationId="{0F8157F9-47C9-8846-447B-6EBF8A2A1185}"/>
          </ac:spMkLst>
        </pc:spChg>
        <pc:spChg chg="mod">
          <ac:chgData name="이민성" userId="7a2086bf-88fb-4434-b0fa-142dba818156" providerId="ADAL" clId="{4DD8CFA6-EC1F-4292-A457-8B181E172416}" dt="2023-01-17T05:41:39.381" v="3253" actId="122"/>
          <ac:spMkLst>
            <pc:docMk/>
            <pc:sldMk cId="370681697" sldId="296"/>
            <ac:spMk id="3" creationId="{D5777C49-8111-F783-16BD-E926AFDC8042}"/>
          </ac:spMkLst>
        </pc:spChg>
        <pc:spChg chg="del">
          <ac:chgData name="이민성" userId="7a2086bf-88fb-4434-b0fa-142dba818156" providerId="ADAL" clId="{4DD8CFA6-EC1F-4292-A457-8B181E172416}" dt="2023-01-17T02:14:42.400" v="2127" actId="478"/>
          <ac:spMkLst>
            <pc:docMk/>
            <pc:sldMk cId="370681697" sldId="296"/>
            <ac:spMk id="4" creationId="{9ABA608A-1B7A-5EBE-62E0-7592102D7964}"/>
          </ac:spMkLst>
        </pc:spChg>
        <pc:spChg chg="add mod ord">
          <ac:chgData name="이민성" userId="7a2086bf-88fb-4434-b0fa-142dba818156" providerId="ADAL" clId="{4DD8CFA6-EC1F-4292-A457-8B181E172416}" dt="2023-01-17T02:42:05.600" v="3209" actId="167"/>
          <ac:spMkLst>
            <pc:docMk/>
            <pc:sldMk cId="370681697" sldId="296"/>
            <ac:spMk id="10" creationId="{33886FA9-6954-441A-200D-875C4683A3D1}"/>
          </ac:spMkLst>
        </pc:spChg>
        <pc:spChg chg="add mod">
          <ac:chgData name="이민성" userId="7a2086bf-88fb-4434-b0fa-142dba818156" providerId="ADAL" clId="{4DD8CFA6-EC1F-4292-A457-8B181E172416}" dt="2023-01-17T02:19:49.143" v="2173" actId="1076"/>
          <ac:spMkLst>
            <pc:docMk/>
            <pc:sldMk cId="370681697" sldId="296"/>
            <ac:spMk id="11" creationId="{2E47487C-AC71-B286-497D-B96ECBA7C70F}"/>
          </ac:spMkLst>
        </pc:spChg>
        <pc:spChg chg="add mod">
          <ac:chgData name="이민성" userId="7a2086bf-88fb-4434-b0fa-142dba818156" providerId="ADAL" clId="{4DD8CFA6-EC1F-4292-A457-8B181E172416}" dt="2023-01-17T02:42:49.238" v="3216" actId="1076"/>
          <ac:spMkLst>
            <pc:docMk/>
            <pc:sldMk cId="370681697" sldId="296"/>
            <ac:spMk id="12" creationId="{8831F817-2760-CCB3-CBDA-C17F14D0C57D}"/>
          </ac:spMkLst>
        </pc:spChg>
        <pc:spChg chg="add mod">
          <ac:chgData name="이민성" userId="7a2086bf-88fb-4434-b0fa-142dba818156" providerId="ADAL" clId="{4DD8CFA6-EC1F-4292-A457-8B181E172416}" dt="2023-01-17T02:44:27.190" v="3230" actId="1076"/>
          <ac:spMkLst>
            <pc:docMk/>
            <pc:sldMk cId="370681697" sldId="296"/>
            <ac:spMk id="13" creationId="{A53355D5-59DF-101C-CDD6-CEA50C95E96E}"/>
          </ac:spMkLst>
        </pc:spChg>
        <pc:picChg chg="add mod">
          <ac:chgData name="이민성" userId="7a2086bf-88fb-4434-b0fa-142dba818156" providerId="ADAL" clId="{4DD8CFA6-EC1F-4292-A457-8B181E172416}" dt="2023-01-17T02:15:01.758" v="2132" actId="1076"/>
          <ac:picMkLst>
            <pc:docMk/>
            <pc:sldMk cId="370681697" sldId="296"/>
            <ac:picMk id="6" creationId="{F57666F1-DE8F-57BC-3309-BB34D47825FB}"/>
          </ac:picMkLst>
        </pc:picChg>
        <pc:picChg chg="add del mod">
          <ac:chgData name="이민성" userId="7a2086bf-88fb-4434-b0fa-142dba818156" providerId="ADAL" clId="{4DD8CFA6-EC1F-4292-A457-8B181E172416}" dt="2023-01-17T02:42:39.068" v="3214" actId="478"/>
          <ac:picMkLst>
            <pc:docMk/>
            <pc:sldMk cId="370681697" sldId="296"/>
            <ac:picMk id="8" creationId="{B3EC2404-5A69-34FD-8F02-B31A3C37006F}"/>
          </ac:picMkLst>
        </pc:picChg>
        <pc:picChg chg="add del mod modCrop">
          <ac:chgData name="이민성" userId="7a2086bf-88fb-4434-b0fa-142dba818156" providerId="ADAL" clId="{4DD8CFA6-EC1F-4292-A457-8B181E172416}" dt="2023-01-17T02:43:34.313" v="3217" actId="478"/>
          <ac:picMkLst>
            <pc:docMk/>
            <pc:sldMk cId="370681697" sldId="296"/>
            <ac:picMk id="9" creationId="{ECF9C6D3-EF3B-C13A-5BD3-F64F45BFA521}"/>
          </ac:picMkLst>
        </pc:picChg>
        <pc:picChg chg="add mod">
          <ac:chgData name="이민성" userId="7a2086bf-88fb-4434-b0fa-142dba818156" providerId="ADAL" clId="{4DD8CFA6-EC1F-4292-A457-8B181E172416}" dt="2023-01-17T02:42:45.554" v="3215" actId="1076"/>
          <ac:picMkLst>
            <pc:docMk/>
            <pc:sldMk cId="370681697" sldId="296"/>
            <ac:picMk id="15" creationId="{72FB76E7-BC50-028A-E405-C9EFD018582F}"/>
          </ac:picMkLst>
        </pc:picChg>
        <pc:picChg chg="add mod modCrop">
          <ac:chgData name="이민성" userId="7a2086bf-88fb-4434-b0fa-142dba818156" providerId="ADAL" clId="{4DD8CFA6-EC1F-4292-A457-8B181E172416}" dt="2023-01-17T02:44:24.550" v="3229" actId="1076"/>
          <ac:picMkLst>
            <pc:docMk/>
            <pc:sldMk cId="370681697" sldId="296"/>
            <ac:picMk id="16" creationId="{20B774F2-3FC0-5FE6-BA47-B47BE93E1D95}"/>
          </ac:picMkLst>
        </pc:picChg>
        <pc:picChg chg="del">
          <ac:chgData name="이민성" userId="7a2086bf-88fb-4434-b0fa-142dba818156" providerId="ADAL" clId="{4DD8CFA6-EC1F-4292-A457-8B181E172416}" dt="2023-01-17T02:30:49.774" v="3038" actId="478"/>
          <ac:picMkLst>
            <pc:docMk/>
            <pc:sldMk cId="370681697" sldId="296"/>
            <ac:picMk id="23" creationId="{7FA175A0-4DA8-B7FD-79CA-C4F2BDDD11E4}"/>
          </ac:picMkLst>
        </pc:picChg>
      </pc:sldChg>
      <pc:sldChg chg="add del">
        <pc:chgData name="이민성" userId="7a2086bf-88fb-4434-b0fa-142dba818156" providerId="ADAL" clId="{4DD8CFA6-EC1F-4292-A457-8B181E172416}" dt="2023-01-17T02:12:46.484" v="2063" actId="47"/>
        <pc:sldMkLst>
          <pc:docMk/>
          <pc:sldMk cId="2423479397" sldId="296"/>
        </pc:sldMkLst>
      </pc:sldChg>
      <pc:sldChg chg="delSp modSp add mod">
        <pc:chgData name="이민성" userId="7a2086bf-88fb-4434-b0fa-142dba818156" providerId="ADAL" clId="{4DD8CFA6-EC1F-4292-A457-8B181E172416}" dt="2023-01-17T02:41:55.344" v="3208"/>
        <pc:sldMkLst>
          <pc:docMk/>
          <pc:sldMk cId="2618348009" sldId="297"/>
        </pc:sldMkLst>
        <pc:spChg chg="mod">
          <ac:chgData name="이민성" userId="7a2086bf-88fb-4434-b0fa-142dba818156" providerId="ADAL" clId="{4DD8CFA6-EC1F-4292-A457-8B181E172416}" dt="2023-01-17T02:25:39.675" v="2595" actId="1076"/>
          <ac:spMkLst>
            <pc:docMk/>
            <pc:sldMk cId="2618348009" sldId="297"/>
            <ac:spMk id="2" creationId="{0F8157F9-47C9-8846-447B-6EBF8A2A1185}"/>
          </ac:spMkLst>
        </pc:spChg>
        <pc:spChg chg="mod">
          <ac:chgData name="이민성" userId="7a2086bf-88fb-4434-b0fa-142dba818156" providerId="ADAL" clId="{4DD8CFA6-EC1F-4292-A457-8B181E172416}" dt="2023-01-17T02:30:34.235" v="3036"/>
          <ac:spMkLst>
            <pc:docMk/>
            <pc:sldMk cId="2618348009" sldId="297"/>
            <ac:spMk id="3" creationId="{D5777C49-8111-F783-16BD-E926AFDC8042}"/>
          </ac:spMkLst>
        </pc:spChg>
        <pc:spChg chg="mod">
          <ac:chgData name="이민성" userId="7a2086bf-88fb-4434-b0fa-142dba818156" providerId="ADAL" clId="{4DD8CFA6-EC1F-4292-A457-8B181E172416}" dt="2023-01-17T02:41:55.344" v="3208"/>
          <ac:spMkLst>
            <pc:docMk/>
            <pc:sldMk cId="2618348009" sldId="297"/>
            <ac:spMk id="4" creationId="{9ABA608A-1B7A-5EBE-62E0-7592102D7964}"/>
          </ac:spMkLst>
        </pc:spChg>
        <pc:picChg chg="del">
          <ac:chgData name="이민성" userId="7a2086bf-88fb-4434-b0fa-142dba818156" providerId="ADAL" clId="{4DD8CFA6-EC1F-4292-A457-8B181E172416}" dt="2023-01-17T02:24:49.946" v="2554" actId="478"/>
          <ac:picMkLst>
            <pc:docMk/>
            <pc:sldMk cId="2618348009" sldId="297"/>
            <ac:picMk id="23" creationId="{7FA175A0-4DA8-B7FD-79CA-C4F2BDDD11E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C8DE77-71C9-2234-F1F5-0248648916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0B6559-2D50-B78C-75C7-11D05DAB0A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B67275-E2FB-837B-D3A9-0BF5A74AB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D4D7ED-0174-EEE8-537C-B36AC1B3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E245BA-5424-FDE7-600B-DA83212EB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6072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FA130E-7F7D-3AB8-9BD4-D12B4B158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64A1A4E-5A98-7B0B-8AC9-13F067A6C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A45C12-DD9F-FD61-B79A-3768CA486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0EDDE03-5BD0-1268-2433-67910BEB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FC4C71-8B19-33A2-15F4-4A7C3CCF8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949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9E7FFA-C365-B229-299A-8E38DF4259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2F745A7-D5AD-F2AB-2773-2B2A978B95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373CDF-ADAE-BD39-9C6F-12FCF603E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0F9BFA-5E9E-9A70-DA8A-251722BB0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9667FB-0E72-FE52-E55B-5C4BE48C5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7042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8CF40D-AC75-1493-F7DD-5E7979055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D2F78B-95AD-5591-C0A2-C4D7136F1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E943A2-6CC1-8789-FB13-464B684F1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A8F8EE-E372-E0CF-7FEA-4A5D41603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73C8B9-07F6-55A2-3AFC-845803A6D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6734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0AB2FE-0690-0DF6-9DAF-86B89770C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D43F60-B85E-2DFD-0ECC-2DA114292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109127-3A8C-135E-2C0B-287766AC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71EB9A-8A6F-C625-B15B-AD6E64897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E6F5689-E403-7D16-A415-34FAC3706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179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11B0F-A333-1EBD-3D29-3BF3824FE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1834B4-ACCA-7A56-B693-FD2C957533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3E8700-D523-5F50-8F65-0A50A0CBC3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27B59A-57B3-F2CD-B3DA-EBBF6A7CD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558327-7FCC-97F8-1B21-58FEE48E7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0DF07C-9F33-ACF2-9D7A-C89FB6DED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9864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A5CDBB-0406-C60E-A578-8D2611DA1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29CFA7D-CBE9-84EA-FEB9-09F5B2A55A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58801F-80B4-F422-7476-10226BA92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749274-3F16-3EF6-E6C5-57B163EA54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DBE0503-AC8B-534D-D830-8094C7B4A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67CD568-55F7-75A3-E1BA-040A95F24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000168-6725-657C-11E8-A05E5BA2C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9F1D381-5BF7-E801-4D7C-74E07AE95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364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163E82-E2E3-EE00-5283-D67708757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5621A35-AEF3-1466-725C-B5BDB88DF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76D612F-4064-0EBF-9995-EF697479F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4EF901E-86F0-F280-6915-3F6EDF45D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854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A40D3F0-88BF-F412-DF54-622E694CA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F1CF67F-D4FC-32D7-EBB8-9099C76DB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715BFF0-0E55-DA26-25F2-AAA676D2E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666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3EF7D0-676A-B14E-4D87-44E64B32A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24EF13-3670-726B-4076-C63115269C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C5C13C-2BC1-958A-3519-8A94B2494C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44BCE9-11DF-663B-EB22-B9DE0B5B3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F6D7BF0-3E7A-BDF0-AA62-4A7A2AF1B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8EE4CCF-4BAC-7A2F-D97A-379273BD0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9664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3D0CF5-1CF5-1A30-07DD-4DAAC17BF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3F1301-F2F1-B4AE-E9CB-6564DBD233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54C857-6523-4751-0E27-FD7B518CB0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C811BD-9464-A4D1-3A4B-038A70CF0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ED1B7C-75A1-3F6F-EA41-8B3AA455E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7A6F2C4-AE29-0BCB-7B3C-44638C4C1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434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FB1533F-379F-699F-71F0-ED2D789CF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CF0AF90-9DC3-11CF-66E2-7FA7919FEF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BEF96B-F00D-5465-AC89-23D4C472B2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80B5E4-4B5C-4836-BCA6-341C630FA2AF}" type="datetimeFigureOut">
              <a:rPr lang="ko-KR" altLang="en-US" smtClean="0"/>
              <a:t>2023-01-18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FDF4E8-7016-2516-F5E0-15B8E6A16A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5C04C5-F282-1D58-E957-CD2468D163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E1F43-264B-40A5-9DC1-1D68E5FDB7B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917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9CDE161-AA0F-9280-6B09-5B148F557C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1834" y="1417320"/>
            <a:ext cx="9747614" cy="2592057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dirty="0">
                <a:solidFill>
                  <a:schemeClr val="bg1"/>
                </a:solidFill>
              </a:rPr>
              <a:t>  </a:t>
            </a:r>
            <a:r>
              <a:rPr lang="ko-KR" altLang="en-US" dirty="0">
                <a:solidFill>
                  <a:schemeClr val="bg1"/>
                </a:solidFill>
              </a:rPr>
              <a:t>를 이용한 </a:t>
            </a:r>
            <a:br>
              <a:rPr lang="en-US" altLang="ko-KR" dirty="0">
                <a:solidFill>
                  <a:schemeClr val="bg1"/>
                </a:solidFill>
              </a:rPr>
            </a:br>
            <a:r>
              <a:rPr lang="ko-KR" altLang="en-US" dirty="0">
                <a:solidFill>
                  <a:schemeClr val="bg1"/>
                </a:solidFill>
              </a:rPr>
              <a:t>인공지능</a:t>
            </a:r>
            <a:r>
              <a:rPr lang="en-US" altLang="ko-KR" dirty="0">
                <a:solidFill>
                  <a:schemeClr val="bg1"/>
                </a:solidFill>
              </a:rPr>
              <a:t> Tic! Tac! Toe! </a:t>
            </a:r>
            <a:r>
              <a:rPr lang="ko-KR" altLang="en-US" dirty="0">
                <a:solidFill>
                  <a:schemeClr val="bg1"/>
                </a:solidFill>
              </a:rPr>
              <a:t>구현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07D330-D783-DF29-C538-F890BE6DA9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15641" y="4009377"/>
            <a:ext cx="4724529" cy="935715"/>
          </a:xfrm>
          <a:noFill/>
        </p:spPr>
        <p:txBody>
          <a:bodyPr anchor="t">
            <a:normAutofit/>
          </a:bodyPr>
          <a:lstStyle/>
          <a:p>
            <a:pPr algn="r"/>
            <a:r>
              <a:rPr lang="ko-KR" altLang="en-US" sz="2000" dirty="0">
                <a:solidFill>
                  <a:schemeClr val="bg1"/>
                </a:solidFill>
              </a:rPr>
              <a:t>실크로드소프트 제품팀 인턴 이민성</a:t>
            </a:r>
            <a:endParaRPr lang="en-US" altLang="ko-KR" sz="2000" dirty="0">
              <a:solidFill>
                <a:schemeClr val="bg1"/>
              </a:solidFill>
            </a:endParaRPr>
          </a:p>
          <a:p>
            <a:pPr algn="r"/>
            <a:r>
              <a:rPr lang="en-US" altLang="ko-KR" sz="2000">
                <a:solidFill>
                  <a:schemeClr val="bg1"/>
                </a:solidFill>
              </a:rPr>
              <a:t>2023.01.19</a:t>
            </a:r>
            <a:endParaRPr lang="en-US" altLang="ko-KR" sz="2000" dirty="0">
              <a:solidFill>
                <a:schemeClr val="bg1"/>
              </a:solidFill>
            </a:endParaRPr>
          </a:p>
        </p:txBody>
      </p:sp>
      <p:pic>
        <p:nvPicPr>
          <p:cNvPr id="4" name="Picture 4" descr="12. C언어의 연산자(operator)">
            <a:extLst>
              <a:ext uri="{FF2B5EF4-FFF2-40B4-BE49-F238E27FC236}">
                <a16:creationId xmlns:a16="http://schemas.microsoft.com/office/drawing/2014/main" id="{5E7FFC15-0EED-92D7-E257-2681A8FD1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8050" y="2183703"/>
            <a:ext cx="872635" cy="997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15641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864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8456"/>
    </mc:Choice>
    <mc:Fallback xmlns="">
      <p:transition spd="slow" advTm="845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초반 부분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3. </a:t>
            </a:r>
            <a:r>
              <a:rPr lang="ko-KR" altLang="en-US" sz="2000" dirty="0"/>
              <a:t>프로그램 구현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352817-A4FA-0333-23CD-D8BC15B681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2289" y="2024848"/>
            <a:ext cx="3807421" cy="476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6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검사 알고리즘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3. </a:t>
            </a:r>
            <a:r>
              <a:rPr lang="ko-KR" altLang="en-US" sz="2000" dirty="0"/>
              <a:t>프로그램 구현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A608A-1B7A-5EBE-62E0-7592102D7964}"/>
              </a:ext>
            </a:extLst>
          </p:cNvPr>
          <p:cNvSpPr txBox="1"/>
          <p:nvPr/>
        </p:nvSpPr>
        <p:spPr>
          <a:xfrm>
            <a:off x="2078196" y="2452368"/>
            <a:ext cx="80356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 </a:t>
            </a:r>
            <a:r>
              <a:rPr lang="en-US" altLang="ko-KR" dirty="0"/>
              <a:t>&lt;</a:t>
            </a:r>
            <a:r>
              <a:rPr lang="ko-KR" altLang="en-US" dirty="0"/>
              <a:t>가로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(i,0)==(i,1) &amp;&amp; (i,1)==(i,2) </a:t>
            </a:r>
            <a:endParaRPr lang="ko-KR" altLang="en-US" dirty="0"/>
          </a:p>
          <a:p>
            <a:r>
              <a:rPr lang="en-US" altLang="ko-KR" dirty="0"/>
              <a:t>(i,1) == 1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O</a:t>
            </a:r>
            <a:r>
              <a:rPr lang="ko-KR" altLang="en-US" dirty="0"/>
              <a:t>가 이김</a:t>
            </a:r>
          </a:p>
          <a:p>
            <a:r>
              <a:rPr lang="en-US" altLang="ko-KR" dirty="0"/>
              <a:t>(i,1) == 2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X</a:t>
            </a:r>
            <a:r>
              <a:rPr lang="ko-KR" altLang="en-US" dirty="0"/>
              <a:t>가 이김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세로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(0,i)==(1,i) &amp;&amp; (1,i)==(2,i)</a:t>
            </a:r>
            <a:endParaRPr lang="ko-KR" altLang="en-US" dirty="0"/>
          </a:p>
          <a:p>
            <a:r>
              <a:rPr lang="en-US" altLang="ko-KR" dirty="0"/>
              <a:t>(1,i) == 1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O</a:t>
            </a:r>
            <a:r>
              <a:rPr lang="ko-KR" altLang="en-US" dirty="0"/>
              <a:t>가 이김</a:t>
            </a:r>
          </a:p>
          <a:p>
            <a:r>
              <a:rPr lang="en-US" altLang="ko-KR" dirty="0"/>
              <a:t>(1,i) == 2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X</a:t>
            </a:r>
            <a:r>
              <a:rPr lang="ko-KR" altLang="en-US" dirty="0"/>
              <a:t>가 이김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&lt;</a:t>
            </a:r>
            <a:r>
              <a:rPr lang="ko-KR" altLang="en-US" dirty="0"/>
              <a:t>대각선</a:t>
            </a:r>
            <a:r>
              <a:rPr lang="en-US" altLang="ko-KR" dirty="0"/>
              <a:t>&gt;</a:t>
            </a:r>
          </a:p>
          <a:p>
            <a:r>
              <a:rPr lang="en-US" altLang="ko-KR" dirty="0"/>
              <a:t>(0,0)==(1,1) &amp;&amp; (1,1)==(2,2) / (0,2)==(1,1) &amp;&amp; (1,1)==(2,0)</a:t>
            </a:r>
            <a:endParaRPr lang="ko-KR" altLang="en-US" dirty="0"/>
          </a:p>
          <a:p>
            <a:r>
              <a:rPr lang="en-US" altLang="ko-KR" dirty="0"/>
              <a:t>(1,1) == 1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O</a:t>
            </a:r>
            <a:r>
              <a:rPr lang="ko-KR" altLang="en-US" dirty="0"/>
              <a:t>가 이김</a:t>
            </a:r>
          </a:p>
          <a:p>
            <a:r>
              <a:rPr lang="en-US" altLang="ko-KR" dirty="0"/>
              <a:t>(1,1) == 2 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en-US" altLang="ko-KR" dirty="0"/>
              <a:t> X</a:t>
            </a:r>
            <a:r>
              <a:rPr lang="ko-KR" altLang="en-US" dirty="0"/>
              <a:t>가 이김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23" name="그림 22" descr="테이블이(가) 표시된 사진&#10;&#10;자동 생성된 설명">
            <a:extLst>
              <a:ext uri="{FF2B5EF4-FFF2-40B4-BE49-F238E27FC236}">
                <a16:creationId xmlns:a16="http://schemas.microsoft.com/office/drawing/2014/main" id="{7FA175A0-4DA8-B7FD-79CA-C4F2BDDD1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125" y="2973171"/>
            <a:ext cx="1869868" cy="186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00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9702" y="267120"/>
            <a:ext cx="2786917" cy="816295"/>
          </a:xfrm>
        </p:spPr>
        <p:txBody>
          <a:bodyPr>
            <a:normAutofit/>
          </a:bodyPr>
          <a:lstStyle/>
          <a:p>
            <a:pPr algn="ctr"/>
            <a:r>
              <a:rPr lang="en-US" altLang="ko-KR" sz="2000" dirty="0"/>
              <a:t>&lt;</a:t>
            </a:r>
            <a:r>
              <a:rPr lang="ko-KR" altLang="en-US" sz="2000" dirty="0"/>
              <a:t>검사 알고리즘</a:t>
            </a:r>
            <a:r>
              <a:rPr lang="en-US" altLang="ko-KR" sz="2000" dirty="0"/>
              <a:t>&gt;</a:t>
            </a:r>
            <a:endParaRPr lang="ko-KR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473277" y="105537"/>
            <a:ext cx="162095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3. </a:t>
            </a:r>
            <a:r>
              <a:rPr lang="ko-KR" altLang="en-US" sz="1500" dirty="0"/>
              <a:t>프로그램 구현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FD9D16E-9CDF-B4F6-ED70-EC5D05B2F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2111" y="123377"/>
            <a:ext cx="4887778" cy="6611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90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인공지능 알고리즘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3. </a:t>
            </a:r>
            <a:r>
              <a:rPr lang="ko-KR" altLang="en-US" sz="2000" dirty="0"/>
              <a:t>프로그램 구현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A608A-1B7A-5EBE-62E0-7592102D7964}"/>
              </a:ext>
            </a:extLst>
          </p:cNvPr>
          <p:cNvSpPr txBox="1"/>
          <p:nvPr/>
        </p:nvSpPr>
        <p:spPr>
          <a:xfrm>
            <a:off x="2078196" y="2452368"/>
            <a:ext cx="8035607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인공지능</a:t>
            </a:r>
            <a:r>
              <a:rPr lang="en-US" altLang="ko-KR" dirty="0"/>
              <a:t>(X)</a:t>
            </a:r>
            <a:r>
              <a:rPr lang="ko-KR" altLang="en-US" dirty="0"/>
              <a:t>의 입장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en-US" altLang="ko-KR" dirty="0">
                <a:sym typeface="Wingdings" panose="05000000000000000000" pitchFamily="2" charset="2"/>
              </a:rPr>
              <a:t>2</a:t>
            </a:r>
            <a:r>
              <a:rPr lang="ko-KR" altLang="en-US" dirty="0">
                <a:sym typeface="Wingdings" panose="05000000000000000000" pitchFamily="2" charset="2"/>
              </a:rPr>
              <a:t>개가 </a:t>
            </a:r>
            <a:r>
              <a:rPr lang="en-US" altLang="ko-KR" dirty="0">
                <a:sym typeface="Wingdings" panose="05000000000000000000" pitchFamily="2" charset="2"/>
              </a:rPr>
              <a:t>O</a:t>
            </a:r>
            <a:r>
              <a:rPr lang="ko-KR" altLang="en-US" dirty="0">
                <a:sym typeface="Wingdings" panose="05000000000000000000" pitchFamily="2" charset="2"/>
              </a:rPr>
              <a:t>로 같고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하나가 비워져 있으면 막아야함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&lt;</a:t>
            </a:r>
            <a:r>
              <a:rPr lang="ko-KR" altLang="en-US" dirty="0">
                <a:sym typeface="Wingdings" panose="05000000000000000000" pitchFamily="2" charset="2"/>
              </a:rPr>
              <a:t>가로</a:t>
            </a:r>
            <a:r>
              <a:rPr lang="en-US" altLang="ko-KR" dirty="0">
                <a:sym typeface="Wingdings" panose="05000000000000000000" pitchFamily="2" charset="2"/>
              </a:rPr>
              <a:t>&gt;</a:t>
            </a:r>
          </a:p>
          <a:p>
            <a:pPr lvl="1"/>
            <a:r>
              <a:rPr lang="nn-NO" altLang="ko-KR" dirty="0">
                <a:sym typeface="Wingdings" panose="05000000000000000000" pitchFamily="2" charset="2"/>
              </a:rPr>
              <a:t>(i,0)==(i,1) </a:t>
            </a:r>
            <a:r>
              <a:rPr lang="en-US" altLang="ko-KR" dirty="0"/>
              <a:t>&amp;&amp;</a:t>
            </a:r>
            <a:r>
              <a:rPr lang="nn-NO" altLang="ko-KR" dirty="0">
                <a:sym typeface="Wingdings" panose="05000000000000000000" pitchFamily="2" charset="2"/>
              </a:rPr>
              <a:t> (i,2)=0 &amp;&amp; (i,1)=1</a:t>
            </a:r>
          </a:p>
          <a:p>
            <a:pPr lvl="1"/>
            <a:r>
              <a:rPr lang="nn-NO" altLang="ko-KR" dirty="0">
                <a:sym typeface="Wingdings" panose="05000000000000000000" pitchFamily="2" charset="2"/>
              </a:rPr>
              <a:t>(i,1)==(i,2) &amp;&amp; (i,0)=0 &amp;&amp; (i,1)=1</a:t>
            </a:r>
          </a:p>
          <a:p>
            <a:pPr lvl="1"/>
            <a:endParaRPr lang="nn-NO" altLang="ko-KR" dirty="0">
              <a:sym typeface="Wingdings" panose="05000000000000000000" pitchFamily="2" charset="2"/>
            </a:endParaRPr>
          </a:p>
          <a:p>
            <a:pPr lvl="1"/>
            <a:r>
              <a:rPr lang="nn-NO" altLang="ko-KR" dirty="0">
                <a:sym typeface="Wingdings" panose="05000000000000000000" pitchFamily="2" charset="2"/>
              </a:rPr>
              <a:t>&lt;</a:t>
            </a:r>
            <a:r>
              <a:rPr lang="ko-KR" altLang="en-US" dirty="0">
                <a:sym typeface="Wingdings" panose="05000000000000000000" pitchFamily="2" charset="2"/>
              </a:rPr>
              <a:t>세로</a:t>
            </a:r>
            <a:r>
              <a:rPr lang="en-US" altLang="ko-KR" dirty="0">
                <a:sym typeface="Wingdings" panose="05000000000000000000" pitchFamily="2" charset="2"/>
              </a:rPr>
              <a:t>&gt;</a:t>
            </a:r>
          </a:p>
          <a:p>
            <a:pPr lvl="1"/>
            <a:r>
              <a:rPr lang="nn-NO" altLang="ko-KR" dirty="0"/>
              <a:t>(0,i)==(1,i)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nn-NO" altLang="ko-KR" dirty="0"/>
              <a:t> (2,i)=0 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nn-NO" altLang="ko-KR" dirty="0"/>
              <a:t>&amp; (0,i)=1</a:t>
            </a:r>
          </a:p>
          <a:p>
            <a:pPr lvl="1"/>
            <a:r>
              <a:rPr lang="nn-NO" altLang="ko-KR" dirty="0"/>
              <a:t>(1,i)==(2,i)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nn-NO" altLang="ko-KR" dirty="0"/>
              <a:t> (0,i)=0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nn-NO" altLang="ko-KR" dirty="0"/>
              <a:t> (1,i)=1</a:t>
            </a: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&lt;</a:t>
            </a:r>
            <a:r>
              <a:rPr lang="ko-KR" altLang="en-US" dirty="0">
                <a:sym typeface="Wingdings" panose="05000000000000000000" pitchFamily="2" charset="2"/>
              </a:rPr>
              <a:t>대각선</a:t>
            </a:r>
            <a:r>
              <a:rPr lang="en-US" altLang="ko-KR" dirty="0">
                <a:sym typeface="Wingdings" panose="05000000000000000000" pitchFamily="2" charset="2"/>
              </a:rPr>
              <a:t>&gt;</a:t>
            </a:r>
          </a:p>
          <a:p>
            <a:pPr lvl="1"/>
            <a:r>
              <a:rPr lang="en-US" altLang="ko-KR" dirty="0"/>
              <a:t>(0,0)==(1,1)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en-US" altLang="ko-KR" dirty="0"/>
              <a:t> (2,2)=0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en-US" altLang="ko-KR" dirty="0"/>
              <a:t> (0,0)=1</a:t>
            </a:r>
          </a:p>
          <a:p>
            <a:pPr lvl="1"/>
            <a:r>
              <a:rPr lang="en-US" altLang="ko-KR" dirty="0"/>
              <a:t>(1,1)==(2,2)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en-US" altLang="ko-KR" dirty="0"/>
              <a:t> (0,0)=0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en-US" altLang="ko-KR" dirty="0"/>
              <a:t> (1,1)=1</a:t>
            </a:r>
          </a:p>
          <a:p>
            <a:pPr lvl="1"/>
            <a:r>
              <a:rPr lang="en-US" altLang="ko-KR" dirty="0"/>
              <a:t>(0,2)==(1,1)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en-US" altLang="ko-KR" dirty="0"/>
              <a:t> (2,0)=0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en-US" altLang="ko-KR" dirty="0"/>
              <a:t> (0,2)=1</a:t>
            </a:r>
          </a:p>
          <a:p>
            <a:pPr lvl="1"/>
            <a:r>
              <a:rPr lang="en-US" altLang="ko-KR" dirty="0"/>
              <a:t>(2,0)==(1,1)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en-US" altLang="ko-KR" dirty="0"/>
              <a:t> (0,2)=0 &amp;</a:t>
            </a:r>
            <a:r>
              <a:rPr lang="nn-NO" altLang="ko-KR" dirty="0">
                <a:sym typeface="Wingdings" panose="05000000000000000000" pitchFamily="2" charset="2"/>
              </a:rPr>
              <a:t>&amp;</a:t>
            </a:r>
            <a:r>
              <a:rPr lang="en-US" altLang="ko-KR" dirty="0"/>
              <a:t> (2,0)=1</a:t>
            </a:r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23" name="그림 22" descr="테이블이(가) 표시된 사진&#10;&#10;자동 생성된 설명">
            <a:extLst>
              <a:ext uri="{FF2B5EF4-FFF2-40B4-BE49-F238E27FC236}">
                <a16:creationId xmlns:a16="http://schemas.microsoft.com/office/drawing/2014/main" id="{7FA175A0-4DA8-B7FD-79CA-C4F2BDDD1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125" y="3429000"/>
            <a:ext cx="1869868" cy="186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548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인공지능 알고리즘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3. </a:t>
            </a:r>
            <a:r>
              <a:rPr lang="ko-KR" altLang="en-US" sz="2000" dirty="0"/>
              <a:t>프로그램 구현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A608A-1B7A-5EBE-62E0-7592102D7964}"/>
              </a:ext>
            </a:extLst>
          </p:cNvPr>
          <p:cNvSpPr txBox="1"/>
          <p:nvPr/>
        </p:nvSpPr>
        <p:spPr>
          <a:xfrm>
            <a:off x="2078196" y="2452368"/>
            <a:ext cx="803560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인공지능</a:t>
            </a:r>
            <a:r>
              <a:rPr lang="en-US" altLang="ko-KR" dirty="0"/>
              <a:t>(X)</a:t>
            </a:r>
            <a:r>
              <a:rPr lang="ko-KR" altLang="en-US" dirty="0"/>
              <a:t>의 입장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>
                <a:sym typeface="Wingdings" panose="05000000000000000000" pitchFamily="2" charset="2"/>
              </a:rPr>
              <a:t>가운데가 비어 있는 경우 막아야 함</a:t>
            </a:r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&lt;</a:t>
            </a:r>
            <a:r>
              <a:rPr lang="ko-KR" altLang="en-US" dirty="0">
                <a:sym typeface="Wingdings" panose="05000000000000000000" pitchFamily="2" charset="2"/>
              </a:rPr>
              <a:t>가로</a:t>
            </a:r>
            <a:r>
              <a:rPr lang="en-US" altLang="ko-KR" dirty="0">
                <a:sym typeface="Wingdings" panose="05000000000000000000" pitchFamily="2" charset="2"/>
              </a:rPr>
              <a:t>&gt;</a:t>
            </a:r>
          </a:p>
          <a:p>
            <a:pPr lvl="1"/>
            <a:r>
              <a:rPr lang="nn-NO" altLang="ko-KR" dirty="0">
                <a:sym typeface="Wingdings" panose="05000000000000000000" pitchFamily="2" charset="2"/>
              </a:rPr>
              <a:t>(i,0)==(i,2) &amp; (i,1)=0 &amp; (i,0)=1</a:t>
            </a:r>
          </a:p>
          <a:p>
            <a:pPr lvl="1"/>
            <a:endParaRPr lang="nn-NO" altLang="ko-KR" dirty="0">
              <a:sym typeface="Wingdings" panose="05000000000000000000" pitchFamily="2" charset="2"/>
            </a:endParaRPr>
          </a:p>
          <a:p>
            <a:pPr lvl="1"/>
            <a:r>
              <a:rPr lang="nn-NO" altLang="ko-KR" dirty="0">
                <a:sym typeface="Wingdings" panose="05000000000000000000" pitchFamily="2" charset="2"/>
              </a:rPr>
              <a:t>&lt;</a:t>
            </a:r>
            <a:r>
              <a:rPr lang="ko-KR" altLang="en-US" dirty="0">
                <a:sym typeface="Wingdings" panose="05000000000000000000" pitchFamily="2" charset="2"/>
              </a:rPr>
              <a:t>세로</a:t>
            </a:r>
            <a:r>
              <a:rPr lang="en-US" altLang="ko-KR" dirty="0">
                <a:sym typeface="Wingdings" panose="05000000000000000000" pitchFamily="2" charset="2"/>
              </a:rPr>
              <a:t>&gt;</a:t>
            </a:r>
          </a:p>
          <a:p>
            <a:pPr lvl="1"/>
            <a:r>
              <a:rPr lang="nn-NO" altLang="ko-KR" dirty="0"/>
              <a:t>(0,i)==(2,i) &amp; (1,i)=0 &amp; (0,i)=1</a:t>
            </a:r>
          </a:p>
          <a:p>
            <a:pPr lvl="1"/>
            <a:endParaRPr lang="en-US" altLang="ko-KR" dirty="0">
              <a:sym typeface="Wingdings" panose="05000000000000000000" pitchFamily="2" charset="2"/>
            </a:endParaRPr>
          </a:p>
          <a:p>
            <a:pPr lvl="1"/>
            <a:r>
              <a:rPr lang="en-US" altLang="ko-KR" dirty="0">
                <a:sym typeface="Wingdings" panose="05000000000000000000" pitchFamily="2" charset="2"/>
              </a:rPr>
              <a:t>&lt;</a:t>
            </a:r>
            <a:r>
              <a:rPr lang="ko-KR" altLang="en-US" dirty="0">
                <a:sym typeface="Wingdings" panose="05000000000000000000" pitchFamily="2" charset="2"/>
              </a:rPr>
              <a:t>대각선</a:t>
            </a:r>
            <a:r>
              <a:rPr lang="en-US" altLang="ko-KR" dirty="0">
                <a:sym typeface="Wingdings" panose="05000000000000000000" pitchFamily="2" charset="2"/>
              </a:rPr>
              <a:t>&gt;</a:t>
            </a:r>
          </a:p>
          <a:p>
            <a:pPr lvl="1"/>
            <a:r>
              <a:rPr lang="en-US" altLang="ko-KR" dirty="0"/>
              <a:t>(0,0)==(2,2) &amp; (1,1)=0 &amp; (0,0)=1</a:t>
            </a:r>
          </a:p>
          <a:p>
            <a:pPr lvl="1"/>
            <a:r>
              <a:rPr lang="en-US" altLang="ko-KR" dirty="0"/>
              <a:t>(0,2)==(2,0) &amp; (1,1)=0 &amp; (0,2)=1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ko-KR" altLang="en-US" dirty="0">
                <a:sym typeface="Wingdings" panose="05000000000000000000" pitchFamily="2" charset="2"/>
              </a:rPr>
              <a:t>나머지 경우 </a:t>
            </a:r>
            <a:r>
              <a:rPr lang="en-US" altLang="ko-KR" dirty="0">
                <a:sym typeface="Wingdings" panose="05000000000000000000" pitchFamily="2" charset="2"/>
              </a:rPr>
              <a:t>rand </a:t>
            </a:r>
            <a:r>
              <a:rPr lang="ko-KR" altLang="en-US" dirty="0">
                <a:sym typeface="Wingdings" panose="05000000000000000000" pitchFamily="2" charset="2"/>
              </a:rPr>
              <a:t>처리</a:t>
            </a:r>
            <a:endParaRPr lang="en-US" altLang="ko-KR" dirty="0">
              <a:sym typeface="Wingdings" panose="05000000000000000000" pitchFamily="2" charset="2"/>
            </a:endParaRPr>
          </a:p>
        </p:txBody>
      </p:sp>
      <p:pic>
        <p:nvPicPr>
          <p:cNvPr id="23" name="그림 22" descr="테이블이(가) 표시된 사진&#10;&#10;자동 생성된 설명">
            <a:extLst>
              <a:ext uri="{FF2B5EF4-FFF2-40B4-BE49-F238E27FC236}">
                <a16:creationId xmlns:a16="http://schemas.microsoft.com/office/drawing/2014/main" id="{7FA175A0-4DA8-B7FD-79CA-C4F2BDDD1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6125" y="3020796"/>
            <a:ext cx="1869868" cy="1869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525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9702" y="267120"/>
            <a:ext cx="2786917" cy="816295"/>
          </a:xfrm>
        </p:spPr>
        <p:txBody>
          <a:bodyPr>
            <a:normAutofit/>
          </a:bodyPr>
          <a:lstStyle/>
          <a:p>
            <a:pPr algn="ctr"/>
            <a:r>
              <a:rPr lang="en-US" altLang="ko-KR" sz="2000" dirty="0"/>
              <a:t>&lt;</a:t>
            </a:r>
            <a:r>
              <a:rPr lang="ko-KR" altLang="en-US" sz="2000" dirty="0"/>
              <a:t>인공지능 알고리즘</a:t>
            </a:r>
            <a:r>
              <a:rPr lang="en-US" altLang="ko-KR" sz="2000" dirty="0"/>
              <a:t>&gt;</a:t>
            </a:r>
            <a:endParaRPr lang="ko-KR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473277" y="105537"/>
            <a:ext cx="162095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3. </a:t>
            </a:r>
            <a:r>
              <a:rPr lang="ko-KR" altLang="en-US" sz="1500" dirty="0"/>
              <a:t>프로그램 구현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EC0B642-0752-5C5F-FF96-39F1E35AD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047" y="1805552"/>
            <a:ext cx="5405906" cy="369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1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09702" y="267120"/>
            <a:ext cx="2786917" cy="816295"/>
          </a:xfrm>
        </p:spPr>
        <p:txBody>
          <a:bodyPr>
            <a:normAutofit/>
          </a:bodyPr>
          <a:lstStyle/>
          <a:p>
            <a:pPr algn="ctr"/>
            <a:r>
              <a:rPr lang="en-US" altLang="ko-KR" sz="2000" dirty="0"/>
              <a:t>&lt;</a:t>
            </a:r>
            <a:r>
              <a:rPr lang="ko-KR" altLang="en-US" sz="2000" dirty="0"/>
              <a:t>인공지능 알고리즘</a:t>
            </a:r>
            <a:r>
              <a:rPr lang="en-US" altLang="ko-KR" sz="2000" dirty="0"/>
              <a:t>&gt;</a:t>
            </a:r>
            <a:endParaRPr lang="ko-KR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473277" y="105537"/>
            <a:ext cx="162095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/>
              <a:t>3. </a:t>
            </a:r>
            <a:r>
              <a:rPr lang="ko-KR" altLang="en-US" sz="1500" dirty="0"/>
              <a:t>프로그램 구현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5C5F124-29A8-C190-157F-2CAB32A61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2324" y="127150"/>
            <a:ext cx="7846429" cy="66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70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마지막 부분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3. </a:t>
            </a:r>
            <a:r>
              <a:rPr lang="ko-KR" altLang="en-US" sz="2000" dirty="0"/>
              <a:t>프로그램 구현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F2A06F5-9EC0-F665-65F9-6F4D86F86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978" y="2318824"/>
            <a:ext cx="4456043" cy="417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400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3886FA9-6954-441A-200D-875C4683A3D1}"/>
              </a:ext>
            </a:extLst>
          </p:cNvPr>
          <p:cNvSpPr/>
          <p:nvPr/>
        </p:nvSpPr>
        <p:spPr>
          <a:xfrm>
            <a:off x="208325" y="2286000"/>
            <a:ext cx="7691075" cy="38989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실행 화면 및 영상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15872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4. </a:t>
            </a:r>
            <a:r>
              <a:rPr lang="ko-KR" altLang="en-US" sz="2000" dirty="0"/>
              <a:t>실행 결과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57666F1-DE8F-57BC-3309-BB34D47825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34" y="3337718"/>
            <a:ext cx="3370717" cy="132556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E47487C-AC71-B286-497D-B96ECBA7C70F}"/>
              </a:ext>
            </a:extLst>
          </p:cNvPr>
          <p:cNvSpPr txBox="1"/>
          <p:nvPr/>
        </p:nvSpPr>
        <p:spPr>
          <a:xfrm>
            <a:off x="1424476" y="4828796"/>
            <a:ext cx="11897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시작 화면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831F817-2760-CCB3-CBDA-C17F14D0C57D}"/>
              </a:ext>
            </a:extLst>
          </p:cNvPr>
          <p:cNvSpPr txBox="1"/>
          <p:nvPr/>
        </p:nvSpPr>
        <p:spPr>
          <a:xfrm>
            <a:off x="4933419" y="5013462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게임 및 종료 화면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3355D5-59DF-101C-CDD6-CEA50C95E96E}"/>
              </a:ext>
            </a:extLst>
          </p:cNvPr>
          <p:cNvSpPr txBox="1"/>
          <p:nvPr/>
        </p:nvSpPr>
        <p:spPr>
          <a:xfrm>
            <a:off x="9352823" y="2341045"/>
            <a:ext cx="15135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chemeClr val="accent2"/>
                </a:solidFill>
              </a:rPr>
              <a:t>&lt;</a:t>
            </a:r>
            <a:r>
              <a:rPr lang="ko-KR" altLang="en-US" b="1" dirty="0">
                <a:solidFill>
                  <a:schemeClr val="accent2"/>
                </a:solidFill>
              </a:rPr>
              <a:t>실행 영상</a:t>
            </a:r>
            <a:r>
              <a:rPr lang="en-US" altLang="ko-KR" b="1" dirty="0">
                <a:solidFill>
                  <a:schemeClr val="accent2"/>
                </a:solidFill>
              </a:rPr>
              <a:t>&gt;</a:t>
            </a:r>
            <a:endParaRPr lang="ko-KR" altLang="en-US" b="1" dirty="0">
              <a:solidFill>
                <a:schemeClr val="accent2"/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72FB76E7-BC50-028A-E405-C9EFD01858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5507" y="3038096"/>
            <a:ext cx="2801579" cy="1790700"/>
          </a:xfrm>
          <a:prstGeom prst="rect">
            <a:avLst/>
          </a:prstGeom>
        </p:spPr>
      </p:pic>
      <p:pic>
        <p:nvPicPr>
          <p:cNvPr id="16" name="virtual 120 - lms@localhost_~_dev_c_test - Xshell 7 (Free for Home_School) 2023-01-17 11-43-02">
            <a:hlinkClick r:id="" action="ppaction://media"/>
            <a:extLst>
              <a:ext uri="{FF2B5EF4-FFF2-40B4-BE49-F238E27FC236}">
                <a16:creationId xmlns:a16="http://schemas.microsoft.com/office/drawing/2014/main" id="{20B774F2-3FC0-5FE6-BA47-B47BE93E1D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10380" r="89072" b="75794"/>
          <a:stretch/>
        </p:blipFill>
        <p:spPr>
          <a:xfrm>
            <a:off x="8149042" y="2851860"/>
            <a:ext cx="3921118" cy="263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81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6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4648" y="1126805"/>
            <a:ext cx="7528948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고쳐야 할 오류 및 보완할 점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5362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5. </a:t>
            </a:r>
            <a:r>
              <a:rPr lang="ko-KR" altLang="en-US" sz="2000" dirty="0"/>
              <a:t>오류 및 보완할 점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A608A-1B7A-5EBE-62E0-7592102D7964}"/>
              </a:ext>
            </a:extLst>
          </p:cNvPr>
          <p:cNvSpPr txBox="1"/>
          <p:nvPr/>
        </p:nvSpPr>
        <p:spPr>
          <a:xfrm>
            <a:off x="2078196" y="2452368"/>
            <a:ext cx="80356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ym typeface="Wingdings" panose="05000000000000000000" pitchFamily="2" charset="2"/>
              </a:rPr>
              <a:t>실행 오류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    1. </a:t>
            </a:r>
            <a:r>
              <a:rPr lang="ko-KR" altLang="en-US" dirty="0">
                <a:sym typeface="Wingdings" panose="05000000000000000000" pitchFamily="2" charset="2"/>
              </a:rPr>
              <a:t>좌표 하나만 입력해도 게임이 종료가 되는 오류</a:t>
            </a:r>
            <a:endParaRPr lang="en-US" altLang="ko-KR" dirty="0">
              <a:sym typeface="Wingdings" panose="05000000000000000000" pitchFamily="2" charset="2"/>
            </a:endParaRPr>
          </a:p>
          <a:p>
            <a:r>
              <a:rPr lang="en-US" altLang="ko-KR" dirty="0">
                <a:sym typeface="Wingdings" panose="05000000000000000000" pitchFamily="2" charset="2"/>
              </a:rPr>
              <a:t>    2. </a:t>
            </a:r>
            <a:r>
              <a:rPr lang="ko-KR" altLang="en-US" dirty="0">
                <a:sym typeface="Wingdings" panose="05000000000000000000" pitchFamily="2" charset="2"/>
              </a:rPr>
              <a:t>첫 좌표 입력 시 컴퓨터</a:t>
            </a:r>
            <a:r>
              <a:rPr lang="en-US" altLang="ko-KR" dirty="0">
                <a:sym typeface="Wingdings" panose="05000000000000000000" pitchFamily="2" charset="2"/>
              </a:rPr>
              <a:t>(X)</a:t>
            </a:r>
            <a:r>
              <a:rPr lang="ko-KR" altLang="en-US" dirty="0">
                <a:sym typeface="Wingdings" panose="05000000000000000000" pitchFamily="2" charset="2"/>
              </a:rPr>
              <a:t>가 </a:t>
            </a:r>
            <a:r>
              <a:rPr lang="en-US" altLang="ko-KR" dirty="0">
                <a:sym typeface="Wingdings" panose="05000000000000000000" pitchFamily="2" charset="2"/>
              </a:rPr>
              <a:t>3</a:t>
            </a:r>
            <a:r>
              <a:rPr lang="ko-KR" altLang="en-US" dirty="0">
                <a:sym typeface="Wingdings" panose="05000000000000000000" pitchFamily="2" charset="2"/>
              </a:rPr>
              <a:t>개를 연달아 입력하는 오류</a:t>
            </a:r>
            <a:endParaRPr lang="en-US" altLang="ko-KR" dirty="0">
              <a:sym typeface="Wingdings" panose="05000000000000000000" pitchFamily="2" charset="2"/>
            </a:endParaRPr>
          </a:p>
          <a:p>
            <a:endParaRPr lang="en-US" altLang="ko-KR" dirty="0">
              <a:sym typeface="Wingdings" panose="05000000000000000000" pitchFamily="2" charset="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sym typeface="Wingdings" panose="05000000000000000000" pitchFamily="2" charset="2"/>
              </a:rPr>
              <a:t>사용자</a:t>
            </a:r>
            <a:r>
              <a:rPr lang="en-US" altLang="ko-KR" dirty="0">
                <a:sym typeface="Wingdings" panose="05000000000000000000" pitchFamily="2" charset="2"/>
              </a:rPr>
              <a:t>(O)</a:t>
            </a:r>
            <a:r>
              <a:rPr lang="ko-KR" altLang="en-US" dirty="0">
                <a:sym typeface="Wingdings" panose="05000000000000000000" pitchFamily="2" charset="2"/>
              </a:rPr>
              <a:t>가 플레이 시 제한 시간 적용</a:t>
            </a:r>
            <a:endParaRPr lang="en-US" altLang="ko-KR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61834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F59D79-9B0B-25E9-18CC-3DB33B6F6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0927" y="1817062"/>
            <a:ext cx="1270146" cy="776201"/>
          </a:xfrm>
        </p:spPr>
        <p:txBody>
          <a:bodyPr anchor="b">
            <a:normAutofit/>
          </a:bodyPr>
          <a:lstStyle/>
          <a:p>
            <a:r>
              <a:rPr lang="ko-KR" altLang="en-US" sz="4000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94BA1A-DF2B-ACE4-EC98-13232CBEB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4599" y="2727487"/>
            <a:ext cx="2422801" cy="2550361"/>
          </a:xfrm>
        </p:spPr>
        <p:txBody>
          <a:bodyPr>
            <a:noAutofit/>
          </a:bodyPr>
          <a:lstStyle/>
          <a:p>
            <a:pPr marL="342900" indent="-342900">
              <a:lnSpc>
                <a:spcPct val="150000"/>
              </a:lnSpc>
              <a:buSzPct val="100000"/>
              <a:buAutoNum type="arabicPeriod"/>
            </a:pPr>
            <a:r>
              <a:rPr lang="ko-KR" altLang="en-US" sz="1800" dirty="0"/>
              <a:t>프로그램 설명</a:t>
            </a:r>
            <a:endParaRPr lang="en-US" altLang="ko-KR" sz="1800" dirty="0"/>
          </a:p>
          <a:p>
            <a:pPr marL="342900" indent="-342900">
              <a:lnSpc>
                <a:spcPct val="150000"/>
              </a:lnSpc>
              <a:buSzPct val="100000"/>
              <a:buAutoNum type="arabicPeriod"/>
            </a:pPr>
            <a:r>
              <a:rPr lang="ko-KR" altLang="en-US" sz="1800" dirty="0"/>
              <a:t>프로그램 설계</a:t>
            </a:r>
            <a:endParaRPr lang="en-US" altLang="ko-KR" sz="1800" dirty="0"/>
          </a:p>
          <a:p>
            <a:pPr marL="342900" indent="-342900">
              <a:lnSpc>
                <a:spcPct val="150000"/>
              </a:lnSpc>
              <a:buSzPct val="100000"/>
              <a:buAutoNum type="arabicPeriod"/>
            </a:pPr>
            <a:r>
              <a:rPr lang="ko-KR" altLang="en-US" sz="1800" dirty="0"/>
              <a:t>프로그램 구현</a:t>
            </a:r>
            <a:endParaRPr lang="en-US" altLang="ko-KR" sz="1800" dirty="0"/>
          </a:p>
          <a:p>
            <a:pPr marL="342900" indent="-342900">
              <a:lnSpc>
                <a:spcPct val="150000"/>
              </a:lnSpc>
              <a:buSzPct val="100000"/>
              <a:buAutoNum type="arabicPeriod"/>
            </a:pPr>
            <a:r>
              <a:rPr lang="ko-KR" altLang="en-US" sz="1800" dirty="0"/>
              <a:t>실행 결과</a:t>
            </a:r>
            <a:endParaRPr lang="en-US" altLang="ko-KR" sz="1800" dirty="0"/>
          </a:p>
          <a:p>
            <a:pPr marL="342900" indent="-342900">
              <a:lnSpc>
                <a:spcPct val="150000"/>
              </a:lnSpc>
              <a:buSzPct val="100000"/>
              <a:buAutoNum type="arabicPeriod"/>
            </a:pPr>
            <a:r>
              <a:rPr lang="ko-KR" altLang="en-US" sz="1800" dirty="0"/>
              <a:t>오류 및 보완할 점</a:t>
            </a: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1519753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71"/>
    </mc:Choice>
    <mc:Fallback xmlns="">
      <p:transition spd="slow" advTm="1327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CDE161-AA0F-9280-6B09-5B148F557C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56925" y="2965151"/>
            <a:ext cx="5582204" cy="927697"/>
          </a:xfrm>
        </p:spPr>
        <p:txBody>
          <a:bodyPr anchor="b">
            <a:normAutofit/>
          </a:bodyPr>
          <a:lstStyle/>
          <a:p>
            <a:r>
              <a:rPr lang="ko-KR" altLang="en-US" dirty="0"/>
              <a:t>감사합니다</a:t>
            </a:r>
          </a:p>
        </p:txBody>
      </p:sp>
      <p:pic>
        <p:nvPicPr>
          <p:cNvPr id="4" name="Picture 4" descr="12. C언어의 연산자(operator)">
            <a:extLst>
              <a:ext uri="{FF2B5EF4-FFF2-40B4-BE49-F238E27FC236}">
                <a16:creationId xmlns:a16="http://schemas.microsoft.com/office/drawing/2014/main" id="{5E7FFC15-0EED-92D7-E257-2681A8FD11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937638" y="2752175"/>
            <a:ext cx="1093015" cy="1249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7229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7"/>
    </mc:Choice>
    <mc:Fallback xmlns="">
      <p:transition spd="slow" advTm="124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프로젝트 개발동기 및 목적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1. </a:t>
            </a:r>
            <a:r>
              <a:rPr lang="ko-KR" altLang="en-US" sz="2000" dirty="0"/>
              <a:t>프로젝트 설명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A608A-1B7A-5EBE-62E0-7592102D7964}"/>
              </a:ext>
            </a:extLst>
          </p:cNvPr>
          <p:cNvSpPr txBox="1"/>
          <p:nvPr/>
        </p:nvSpPr>
        <p:spPr>
          <a:xfrm>
            <a:off x="2078193" y="2452368"/>
            <a:ext cx="803560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</a:t>
            </a:r>
            <a:r>
              <a:rPr lang="ko-KR" altLang="en-US" dirty="0"/>
              <a:t>언어에 대한 전반적인 이해를 목적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개인의 프로그래밍 능력 및 논리력 향상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배운 </a:t>
            </a:r>
            <a:r>
              <a:rPr lang="en-US" altLang="ko-KR" dirty="0"/>
              <a:t>C</a:t>
            </a:r>
            <a:r>
              <a:rPr lang="ko-KR" altLang="en-US" dirty="0"/>
              <a:t>를 응용한 프로그래밍 학습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게임이 재미있어 보임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실행화면을 한 눈에 보일 수가 있어 발표하기 좋은 소재라 생각함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8597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인공지능 틱택토 게임 설명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1. </a:t>
            </a:r>
            <a:r>
              <a:rPr lang="ko-KR" altLang="en-US" sz="2000" dirty="0"/>
              <a:t>프로젝트 설명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A608A-1B7A-5EBE-62E0-7592102D7964}"/>
              </a:ext>
            </a:extLst>
          </p:cNvPr>
          <p:cNvSpPr txBox="1"/>
          <p:nvPr/>
        </p:nvSpPr>
        <p:spPr>
          <a:xfrm>
            <a:off x="2078193" y="2452368"/>
            <a:ext cx="80356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가로</a:t>
            </a:r>
            <a:r>
              <a:rPr lang="en-US" altLang="ko-KR" dirty="0"/>
              <a:t> 3</a:t>
            </a:r>
            <a:r>
              <a:rPr lang="ko-KR" altLang="en-US" dirty="0"/>
              <a:t>칸 </a:t>
            </a:r>
            <a:r>
              <a:rPr lang="en-US" altLang="ko-KR" dirty="0"/>
              <a:t>X </a:t>
            </a:r>
            <a:r>
              <a:rPr lang="ko-KR" altLang="en-US" dirty="0"/>
              <a:t>세로 </a:t>
            </a:r>
            <a:r>
              <a:rPr lang="en-US" altLang="ko-KR" dirty="0"/>
              <a:t>3</a:t>
            </a:r>
            <a:r>
              <a:rPr lang="ko-KR" altLang="en-US" dirty="0"/>
              <a:t>칸이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2. </a:t>
            </a:r>
            <a:r>
              <a:rPr lang="ko-KR" altLang="en-US" dirty="0"/>
              <a:t>이러한 </a:t>
            </a:r>
            <a:r>
              <a:rPr lang="en-US" altLang="ko-KR" dirty="0"/>
              <a:t>9</a:t>
            </a:r>
            <a:r>
              <a:rPr lang="ko-KR" altLang="en-US" dirty="0"/>
              <a:t>칸 위에 사용자는 </a:t>
            </a:r>
            <a:r>
              <a:rPr lang="en-US" altLang="ko-KR" dirty="0"/>
              <a:t>O, </a:t>
            </a:r>
            <a:r>
              <a:rPr lang="ko-KR" altLang="en-US" dirty="0"/>
              <a:t>컴퓨터는 </a:t>
            </a:r>
            <a:r>
              <a:rPr lang="en-US" altLang="ko-KR" dirty="0"/>
              <a:t>X</a:t>
            </a:r>
            <a:r>
              <a:rPr lang="ko-KR" altLang="en-US" dirty="0"/>
              <a:t>를 번갈아 가며 그린다</a:t>
            </a:r>
            <a:r>
              <a:rPr lang="en-US" altLang="ko-KR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r>
              <a:rPr lang="en-US" altLang="ko-KR" dirty="0"/>
              <a:t>3. </a:t>
            </a:r>
            <a:r>
              <a:rPr lang="ko-KR" altLang="en-US" dirty="0"/>
              <a:t>먼저 </a:t>
            </a:r>
            <a:r>
              <a:rPr lang="en-US" altLang="ko-KR" dirty="0"/>
              <a:t>O</a:t>
            </a:r>
            <a:r>
              <a:rPr lang="ko-KR" altLang="en-US" dirty="0"/>
              <a:t>나 </a:t>
            </a:r>
            <a:r>
              <a:rPr lang="en-US" altLang="ko-KR" dirty="0"/>
              <a:t>X</a:t>
            </a:r>
            <a:r>
              <a:rPr lang="ko-KR" altLang="en-US" dirty="0"/>
              <a:t>를 </a:t>
            </a:r>
            <a:r>
              <a:rPr lang="en-US" altLang="ko-KR" dirty="0"/>
              <a:t>3</a:t>
            </a:r>
            <a:r>
              <a:rPr lang="ko-KR" altLang="en-US" dirty="0"/>
              <a:t>개나 직선으로 이어지게 만들면 승리한다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   (3</a:t>
            </a:r>
            <a:r>
              <a:rPr lang="ko-KR" altLang="en-US" dirty="0"/>
              <a:t>개로 직선을 못이은다면 비긴다</a:t>
            </a:r>
            <a:r>
              <a:rPr lang="en-US" altLang="ko-KR" dirty="0"/>
              <a:t>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71671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프로젝트 설명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1. </a:t>
            </a:r>
            <a:r>
              <a:rPr lang="ko-KR" altLang="en-US" sz="2000" dirty="0"/>
              <a:t>프로젝트 설명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A608A-1B7A-5EBE-62E0-7592102D7964}"/>
              </a:ext>
            </a:extLst>
          </p:cNvPr>
          <p:cNvSpPr txBox="1"/>
          <p:nvPr/>
        </p:nvSpPr>
        <p:spPr>
          <a:xfrm>
            <a:off x="2078193" y="2452368"/>
            <a:ext cx="803560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사용자 </a:t>
            </a:r>
            <a:r>
              <a:rPr lang="en-US" altLang="ko-KR" dirty="0"/>
              <a:t>1</a:t>
            </a:r>
            <a:r>
              <a:rPr lang="ko-KR" altLang="en-US" dirty="0"/>
              <a:t>인이 컴퓨터와 함께 플레이 할 수 있는 인공지능 틱택토</a:t>
            </a:r>
            <a:r>
              <a:rPr lang="en-US" altLang="ko-KR" dirty="0"/>
              <a:t> </a:t>
            </a:r>
            <a:r>
              <a:rPr lang="ko-KR" altLang="en-US" dirty="0"/>
              <a:t>프로그램 구현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좌표를 이용한 조작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사용자 혹은 컴퓨터 중 승리자 출력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800" dirty="0"/>
              <a:t>바둑알을 중복되게 못 두게 하기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결과 표시</a:t>
            </a:r>
            <a:endParaRPr lang="en-US" altLang="ko-KR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게임 플레이 중 시간제한 있음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010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아키텍처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2. </a:t>
            </a:r>
            <a:r>
              <a:rPr lang="ko-KR" altLang="en-US" sz="2000" dirty="0"/>
              <a:t>프로젝트 설계</a:t>
            </a:r>
            <a:endParaRPr lang="ko-KR" altLang="en-US" dirty="0"/>
          </a:p>
        </p:txBody>
      </p:sp>
      <p:pic>
        <p:nvPicPr>
          <p:cNvPr id="7" name="그림 6" descr="텍스트, 장치, 측정기이(가) 표시된 사진&#10;&#10;자동 생성된 설명">
            <a:extLst>
              <a:ext uri="{FF2B5EF4-FFF2-40B4-BE49-F238E27FC236}">
                <a16:creationId xmlns:a16="http://schemas.microsoft.com/office/drawing/2014/main" id="{72C36972-8D52-F9DE-FA4F-22359D0FA1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565" y="2088881"/>
            <a:ext cx="932869" cy="463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410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예상코드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2. </a:t>
            </a:r>
            <a:r>
              <a:rPr lang="ko-KR" altLang="en-US" sz="2000" dirty="0"/>
              <a:t>프로젝트 설계</a:t>
            </a:r>
            <a:endParaRPr lang="ko-KR" altLang="en-US" dirty="0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569CA2C-2AF2-3578-2307-8F1D166DA27A}"/>
              </a:ext>
            </a:extLst>
          </p:cNvPr>
          <p:cNvGrpSpPr/>
          <p:nvPr/>
        </p:nvGrpSpPr>
        <p:grpSpPr>
          <a:xfrm>
            <a:off x="288231" y="2360518"/>
            <a:ext cx="11615532" cy="3370677"/>
            <a:chOff x="261729" y="2433775"/>
            <a:chExt cx="10681253" cy="2704756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99C85502-31CB-5B4B-4F86-61A023F62D3E}"/>
                </a:ext>
              </a:extLst>
            </p:cNvPr>
            <p:cNvSpPr/>
            <p:nvPr/>
          </p:nvSpPr>
          <p:spPr>
            <a:xfrm>
              <a:off x="261729" y="2433775"/>
              <a:ext cx="2411897" cy="2704756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</a:rPr>
                <a:t>if-else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문</a:t>
              </a:r>
              <a:r>
                <a:rPr lang="en-US" altLang="ko-KR" sz="2400" b="1" dirty="0">
                  <a:solidFill>
                    <a:schemeClr val="tx1"/>
                  </a:solidFill>
                </a:rPr>
                <a:t>, switch-case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문</a:t>
              </a:r>
              <a:endParaRPr lang="en-US" altLang="ko-KR" sz="2400" b="1" dirty="0">
                <a:solidFill>
                  <a:schemeClr val="tx1"/>
                </a:solidFill>
              </a:endParaRPr>
            </a:p>
            <a:p>
              <a:pPr algn="ctr"/>
              <a:endParaRPr lang="en-US" altLang="ko-KR" sz="2400" b="1" dirty="0">
                <a:solidFill>
                  <a:schemeClr val="tx1"/>
                </a:solidFill>
              </a:endParaRPr>
            </a:p>
            <a:p>
              <a:pPr marL="285750" indent="-285750" algn="ctr">
                <a:buFontTx/>
                <a:buChar char="-"/>
              </a:pPr>
              <a:r>
                <a:rPr lang="ko-KR" altLang="en-US" sz="1400" dirty="0">
                  <a:solidFill>
                    <a:schemeClr val="tx1"/>
                  </a:solidFill>
                </a:rPr>
                <a:t>경우의 수</a:t>
              </a:r>
              <a:endParaRPr lang="en-US" altLang="ko-KR" sz="1400" dirty="0">
                <a:solidFill>
                  <a:schemeClr val="tx1"/>
                </a:solidFill>
              </a:endParaRPr>
            </a:p>
            <a:p>
              <a:pPr marL="285750" indent="-285750" algn="ctr">
                <a:buFontTx/>
                <a:buChar char="-"/>
              </a:pPr>
              <a:r>
                <a:rPr lang="ko-KR" altLang="en-US" sz="1400" dirty="0">
                  <a:solidFill>
                    <a:schemeClr val="tx1"/>
                  </a:solidFill>
                </a:rPr>
                <a:t>중복되지 않게 하기</a:t>
              </a: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6A6F1E72-3FE8-371B-215D-669E91A1C35F}"/>
                </a:ext>
              </a:extLst>
            </p:cNvPr>
            <p:cNvSpPr/>
            <p:nvPr/>
          </p:nvSpPr>
          <p:spPr>
            <a:xfrm>
              <a:off x="3018181" y="2433775"/>
              <a:ext cx="2411897" cy="2704756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</a:rPr>
                <a:t>scanf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문</a:t>
              </a:r>
              <a:endParaRPr lang="en-US" altLang="ko-KR" sz="2400" b="1" dirty="0">
                <a:solidFill>
                  <a:schemeClr val="tx1"/>
                </a:solidFill>
              </a:endParaRPr>
            </a:p>
            <a:p>
              <a:pPr algn="ctr"/>
              <a:endParaRPr lang="en-US" altLang="ko-KR" sz="2400" b="1" dirty="0">
                <a:solidFill>
                  <a:schemeClr val="tx1"/>
                </a:solidFill>
              </a:endParaRPr>
            </a:p>
            <a:p>
              <a:pPr marL="285750" indent="-285750" algn="ctr">
                <a:buFontTx/>
                <a:buChar char="-"/>
              </a:pPr>
              <a:r>
                <a:rPr lang="ko-KR" altLang="en-US" sz="1400" dirty="0">
                  <a:solidFill>
                    <a:schemeClr val="tx1"/>
                  </a:solidFill>
                </a:rPr>
                <a:t>입력</a:t>
              </a: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60A4FAAB-B754-3BB6-F55A-E8FD4CF78008}"/>
                </a:ext>
              </a:extLst>
            </p:cNvPr>
            <p:cNvSpPr/>
            <p:nvPr/>
          </p:nvSpPr>
          <p:spPr>
            <a:xfrm>
              <a:off x="5774633" y="2433775"/>
              <a:ext cx="2411897" cy="2704756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ko-KR" altLang="en-US" sz="2400" b="1" dirty="0">
                  <a:solidFill>
                    <a:schemeClr val="tx1"/>
                  </a:solidFill>
                </a:rPr>
                <a:t>배열</a:t>
              </a:r>
              <a:endParaRPr lang="en-US" altLang="ko-KR" sz="2400" b="1" dirty="0">
                <a:solidFill>
                  <a:schemeClr val="tx1"/>
                </a:solidFill>
              </a:endParaRPr>
            </a:p>
            <a:p>
              <a:pPr algn="ctr"/>
              <a:endParaRPr lang="en-US" altLang="ko-KR" sz="4000" b="1" dirty="0">
                <a:solidFill>
                  <a:schemeClr val="tx1"/>
                </a:solidFill>
              </a:endParaRPr>
            </a:p>
            <a:p>
              <a:pPr marL="285750" indent="-285750" algn="ctr">
                <a:buFontTx/>
                <a:buChar char="-"/>
              </a:pPr>
              <a:r>
                <a:rPr lang="ko-KR" altLang="en-US" sz="1400" dirty="0">
                  <a:solidFill>
                    <a:schemeClr val="tx1"/>
                  </a:solidFill>
                </a:rPr>
                <a:t>틱택토 판</a:t>
              </a:r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83C4D0B0-E8CB-CC7C-1126-0E469E95E2FB}"/>
                </a:ext>
              </a:extLst>
            </p:cNvPr>
            <p:cNvSpPr/>
            <p:nvPr/>
          </p:nvSpPr>
          <p:spPr>
            <a:xfrm>
              <a:off x="8531085" y="2433775"/>
              <a:ext cx="2411897" cy="2704756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b="1" dirty="0">
                  <a:solidFill>
                    <a:schemeClr val="tx1"/>
                  </a:solidFill>
                </a:rPr>
                <a:t>for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문</a:t>
              </a:r>
              <a:r>
                <a:rPr lang="en-US" altLang="ko-KR" sz="2400" b="1" dirty="0">
                  <a:solidFill>
                    <a:schemeClr val="tx1"/>
                  </a:solidFill>
                </a:rPr>
                <a:t>, while</a:t>
              </a:r>
              <a:r>
                <a:rPr lang="ko-KR" altLang="en-US" sz="2400" b="1" dirty="0">
                  <a:solidFill>
                    <a:schemeClr val="tx1"/>
                  </a:solidFill>
                </a:rPr>
                <a:t>문</a:t>
              </a:r>
              <a:endParaRPr lang="en-US" altLang="ko-KR" sz="2400" b="1" dirty="0">
                <a:solidFill>
                  <a:schemeClr val="tx1"/>
                </a:solidFill>
              </a:endParaRPr>
            </a:p>
            <a:p>
              <a:pPr algn="ctr"/>
              <a:endParaRPr lang="en-US" altLang="ko-KR" sz="2400" b="1" dirty="0">
                <a:solidFill>
                  <a:schemeClr val="tx1"/>
                </a:solidFill>
              </a:endParaRPr>
            </a:p>
            <a:p>
              <a:pPr marL="285750" indent="-285750" algn="ctr">
                <a:buFontTx/>
                <a:buChar char="-"/>
              </a:pPr>
              <a:r>
                <a:rPr lang="ko-KR" altLang="en-US" sz="1400" dirty="0">
                  <a:solidFill>
                    <a:schemeClr val="tx1"/>
                  </a:solidFill>
                </a:rPr>
                <a:t>반복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721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헤더파일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3. </a:t>
            </a:r>
            <a:r>
              <a:rPr lang="ko-KR" altLang="en-US" sz="2000" dirty="0"/>
              <a:t>프로그램 구현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A608A-1B7A-5EBE-62E0-7592102D7964}"/>
              </a:ext>
            </a:extLst>
          </p:cNvPr>
          <p:cNvSpPr txBox="1"/>
          <p:nvPr/>
        </p:nvSpPr>
        <p:spPr>
          <a:xfrm>
            <a:off x="2078196" y="2452368"/>
            <a:ext cx="803560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헤더파일 </a:t>
            </a:r>
            <a:r>
              <a:rPr lang="en-US" altLang="ko-KR" dirty="0"/>
              <a:t>: </a:t>
            </a:r>
            <a:r>
              <a:rPr lang="en-US" altLang="ko-KR" b="1" dirty="0" err="1">
                <a:solidFill>
                  <a:schemeClr val="accent2"/>
                </a:solidFill>
              </a:rPr>
              <a:t>stdlib.h</a:t>
            </a:r>
            <a:endParaRPr lang="en-US" altLang="ko-KR" b="1" dirty="0">
              <a:solidFill>
                <a:schemeClr val="accent2"/>
              </a:solidFill>
            </a:endParaRPr>
          </a:p>
          <a:p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/>
              <a:t> rand</a:t>
            </a:r>
          </a:p>
          <a:p>
            <a:r>
              <a:rPr lang="en-US" altLang="ko-KR" dirty="0"/>
              <a:t>     - </a:t>
            </a:r>
            <a:r>
              <a:rPr lang="ko-KR" altLang="en-US" dirty="0"/>
              <a:t>설정한 </a:t>
            </a:r>
            <a:r>
              <a:rPr lang="en-US" altLang="ko-KR" dirty="0"/>
              <a:t>12</a:t>
            </a:r>
            <a:r>
              <a:rPr lang="ko-KR" altLang="en-US" dirty="0"/>
              <a:t>가지의 경우의 수를 제외한 나머지 랜덤함수로 처리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 err="1"/>
              <a:t>srand</a:t>
            </a:r>
            <a:r>
              <a:rPr lang="en-US" altLang="ko-KR" dirty="0"/>
              <a:t>((unsigned int)time(NULL));</a:t>
            </a:r>
          </a:p>
          <a:p>
            <a:r>
              <a:rPr lang="en-US" altLang="ko-KR" dirty="0"/>
              <a:t>    - rand </a:t>
            </a:r>
            <a:r>
              <a:rPr lang="ko-KR" altLang="en-US" dirty="0"/>
              <a:t>함수의 프로그램 실행 시 항상 같은 난수가 생성되는 문제점을 </a:t>
            </a:r>
            <a:endParaRPr lang="en-US" altLang="ko-KR" dirty="0"/>
          </a:p>
          <a:p>
            <a:r>
              <a:rPr lang="en-US" altLang="ko-KR" dirty="0"/>
              <a:t>      </a:t>
            </a:r>
            <a:r>
              <a:rPr lang="ko-KR" altLang="en-US" dirty="0"/>
              <a:t>해결하기 위한 함수</a:t>
            </a:r>
            <a:r>
              <a:rPr lang="en-US" altLang="ko-KR" dirty="0"/>
              <a:t>	</a:t>
            </a:r>
          </a:p>
          <a:p>
            <a:endParaRPr lang="en-US" altLang="ko-KR" dirty="0"/>
          </a:p>
          <a:p>
            <a:r>
              <a:rPr lang="en-US" altLang="ko-KR" dirty="0"/>
              <a:t>    - 1</a:t>
            </a:r>
            <a:r>
              <a:rPr lang="ko-KR" altLang="en-US" dirty="0"/>
              <a:t>초 단위로 매번 다른 </a:t>
            </a:r>
            <a:r>
              <a:rPr lang="ko-KR" altLang="en-US" dirty="0" err="1"/>
              <a:t>시드</a:t>
            </a:r>
            <a:r>
              <a:rPr lang="ko-KR" altLang="en-US" dirty="0"/>
              <a:t> 값을 생성해 </a:t>
            </a:r>
            <a:r>
              <a:rPr lang="en-US" altLang="ko-KR" dirty="0"/>
              <a:t>rand() </a:t>
            </a:r>
            <a:r>
              <a:rPr lang="ko-KR" altLang="en-US" dirty="0"/>
              <a:t>함수를 호출</a:t>
            </a:r>
            <a:endParaRPr lang="en-US" altLang="ko-KR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헤더파일 </a:t>
            </a:r>
            <a:r>
              <a:rPr lang="en-US" altLang="ko-KR" dirty="0"/>
              <a:t>: </a:t>
            </a:r>
            <a:r>
              <a:rPr lang="en-US" altLang="ko-KR" b="1" dirty="0" err="1">
                <a:solidFill>
                  <a:schemeClr val="accent2"/>
                </a:solidFill>
              </a:rPr>
              <a:t>time.h</a:t>
            </a:r>
            <a:endParaRPr lang="en-US" altLang="ko-KR" b="1" dirty="0">
              <a:solidFill>
                <a:schemeClr val="accent2"/>
              </a:solidFill>
            </a:endParaRPr>
          </a:p>
          <a:p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ko-KR" dirty="0"/>
              <a:t>time(NULL)</a:t>
            </a:r>
          </a:p>
          <a:p>
            <a:r>
              <a:rPr lang="en-US" altLang="ko-KR" dirty="0"/>
              <a:t>    -1970</a:t>
            </a:r>
            <a:r>
              <a:rPr lang="ko-KR" altLang="en-US" dirty="0"/>
              <a:t>년 </a:t>
            </a:r>
            <a:r>
              <a:rPr lang="en-US" altLang="ko-KR" dirty="0"/>
              <a:t>1</a:t>
            </a:r>
            <a:r>
              <a:rPr lang="ko-KR" altLang="en-US" dirty="0"/>
              <a:t>월 </a:t>
            </a:r>
            <a:r>
              <a:rPr lang="en-US" altLang="ko-KR" dirty="0"/>
              <a:t>1</a:t>
            </a:r>
            <a:r>
              <a:rPr lang="ko-KR" altLang="en-US" dirty="0"/>
              <a:t>일 이후 경과된 시간을 초 단위로 변환</a:t>
            </a:r>
            <a:endParaRPr lang="en-US" altLang="ko-KR" dirty="0"/>
          </a:p>
          <a:p>
            <a:r>
              <a:rPr lang="en-US" altLang="ko-KR" dirty="0"/>
              <a:t>	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9208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8157F9-47C9-8846-447B-6EBF8A2A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855" y="1126805"/>
            <a:ext cx="7022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ko-KR" sz="4000" dirty="0"/>
              <a:t>&lt;</a:t>
            </a:r>
            <a:r>
              <a:rPr lang="ko-KR" altLang="en-US" sz="4000" dirty="0"/>
              <a:t>헤더파일</a:t>
            </a:r>
            <a:r>
              <a:rPr lang="en-US" altLang="ko-KR" sz="4000" dirty="0"/>
              <a:t>&gt;</a:t>
            </a:r>
            <a:endParaRPr lang="ko-KR" altLang="en-US"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77C49-8111-F783-16BD-E926AFDC8042}"/>
              </a:ext>
            </a:extLst>
          </p:cNvPr>
          <p:cNvSpPr txBox="1"/>
          <p:nvPr/>
        </p:nvSpPr>
        <p:spPr>
          <a:xfrm>
            <a:off x="5045870" y="1020310"/>
            <a:ext cx="21002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3. </a:t>
            </a:r>
            <a:r>
              <a:rPr lang="ko-KR" altLang="en-US" sz="2000" dirty="0"/>
              <a:t>프로그램 구현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BA608A-1B7A-5EBE-62E0-7592102D7964}"/>
              </a:ext>
            </a:extLst>
          </p:cNvPr>
          <p:cNvSpPr txBox="1"/>
          <p:nvPr/>
        </p:nvSpPr>
        <p:spPr>
          <a:xfrm>
            <a:off x="2078196" y="2452368"/>
            <a:ext cx="8035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헤더파일 </a:t>
            </a:r>
            <a:r>
              <a:rPr lang="en-US" altLang="ko-KR" dirty="0"/>
              <a:t>: </a:t>
            </a:r>
            <a:r>
              <a:rPr lang="en-US" altLang="ko-KR" b="1" dirty="0" err="1">
                <a:solidFill>
                  <a:schemeClr val="accent2"/>
                </a:solidFill>
              </a:rPr>
              <a:t>stdlib.h</a:t>
            </a:r>
            <a:r>
              <a:rPr lang="en-US" altLang="ko-KR" b="1" dirty="0">
                <a:solidFill>
                  <a:schemeClr val="accent2"/>
                </a:solidFill>
              </a:rPr>
              <a:t>, </a:t>
            </a:r>
            <a:r>
              <a:rPr lang="en-US" altLang="ko-KR" b="1" dirty="0" err="1">
                <a:solidFill>
                  <a:schemeClr val="accent2"/>
                </a:solidFill>
              </a:rPr>
              <a:t>time.h</a:t>
            </a:r>
            <a:endParaRPr lang="en-US" altLang="ko-KR" b="1" dirty="0">
              <a:solidFill>
                <a:schemeClr val="accent2"/>
              </a:solidFill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F9CC04A-F388-C6E2-C154-C283A7E9E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790" y="2842143"/>
            <a:ext cx="10102414" cy="327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1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972"/>
    </mc:Choice>
    <mc:Fallback xmlns="">
      <p:transition spd="slow" advTm="63972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40DA430895E80D43A713679A9B41E211" ma:contentTypeVersion="11" ma:contentTypeDescription="새 문서를 만듭니다." ma:contentTypeScope="" ma:versionID="9be0a5bbe74a5f6cc1783ea9a419197d">
  <xsd:schema xmlns:xsd="http://www.w3.org/2001/XMLSchema" xmlns:xs="http://www.w3.org/2001/XMLSchema" xmlns:p="http://schemas.microsoft.com/office/2006/metadata/properties" xmlns:ns3="97cee45f-7594-4224-b1ea-f18ac0fab891" targetNamespace="http://schemas.microsoft.com/office/2006/metadata/properties" ma:root="true" ma:fieldsID="d0ecf5c3c0711c194a281193e5d06362" ns3:_="">
    <xsd:import namespace="97cee45f-7594-4224-b1ea-f18ac0fab89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cee45f-7594-4224-b1ea-f18ac0fab8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19708B-4A17-40D2-83ED-7F42675169D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B312D12-D492-48DB-A73D-2CC0C5DBD6C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7cee45f-7594-4224-b1ea-f18ac0fab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831A3F-6AA5-4409-87C3-883168615CAF}">
  <ds:schemaRefs>
    <ds:schemaRef ds:uri="http://schemas.microsoft.com/office/2006/metadata/properties"/>
    <ds:schemaRef ds:uri="http://schemas.microsoft.com/office/infopath/2007/PartnerControls"/>
    <ds:schemaRef ds:uri="http://purl.org/dc/terms/"/>
    <ds:schemaRef ds:uri="http://purl.org/dc/elements/1.1/"/>
    <ds:schemaRef ds:uri="http://purl.org/dc/dcmitype/"/>
    <ds:schemaRef ds:uri="97cee45f-7594-4224-b1ea-f18ac0fab891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1822</TotalTime>
  <Words>870</Words>
  <Application>Microsoft Office PowerPoint</Application>
  <PresentationFormat>와이드스크린</PresentationFormat>
  <Paragraphs>151</Paragraphs>
  <Slides>20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5" baseType="lpstr">
      <vt:lpstr>맑은 고딕</vt:lpstr>
      <vt:lpstr>Arial</vt:lpstr>
      <vt:lpstr>Tw Cen MT</vt:lpstr>
      <vt:lpstr>Wingdings</vt:lpstr>
      <vt:lpstr>Office 테마</vt:lpstr>
      <vt:lpstr>  를 이용한  인공지능 Tic! Tac! Toe! 구현</vt:lpstr>
      <vt:lpstr>목차</vt:lpstr>
      <vt:lpstr>&lt;프로젝트 개발동기 및 목적&gt;</vt:lpstr>
      <vt:lpstr>&lt;인공지능 틱택토 게임 설명&gt;</vt:lpstr>
      <vt:lpstr>&lt;프로젝트 설명&gt;</vt:lpstr>
      <vt:lpstr>&lt;아키텍처&gt;</vt:lpstr>
      <vt:lpstr>&lt;예상코드&gt;</vt:lpstr>
      <vt:lpstr>&lt;헤더파일&gt;</vt:lpstr>
      <vt:lpstr>&lt;헤더파일&gt;</vt:lpstr>
      <vt:lpstr>&lt;초반 부분&gt;</vt:lpstr>
      <vt:lpstr>&lt;검사 알고리즘&gt;</vt:lpstr>
      <vt:lpstr>&lt;검사 알고리즘&gt;</vt:lpstr>
      <vt:lpstr>&lt;인공지능 알고리즘&gt;</vt:lpstr>
      <vt:lpstr>&lt;인공지능 알고리즘&gt;</vt:lpstr>
      <vt:lpstr>&lt;인공지능 알고리즘&gt;</vt:lpstr>
      <vt:lpstr>&lt;인공지능 알고리즘&gt;</vt:lpstr>
      <vt:lpstr>&lt;마지막 부분&gt;</vt:lpstr>
      <vt:lpstr>&lt;실행 화면 및 영상&gt;</vt:lpstr>
      <vt:lpstr>&lt;고쳐야 할 오류 및 보완할 점&gt;</vt:lpstr>
      <vt:lpstr>감사합니다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C언어 프로젝트 계획서</dc:title>
  <dc:creator>이민성</dc:creator>
  <cp:lastModifiedBy>이민성</cp:lastModifiedBy>
  <cp:revision>9</cp:revision>
  <dcterms:created xsi:type="dcterms:W3CDTF">2023-01-02T06:03:27Z</dcterms:created>
  <dcterms:modified xsi:type="dcterms:W3CDTF">2023-01-18T04:22:15Z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0x01010040DA430895E80D43A713679A9B41E211</vt:lpwstr>
  </property>
</Properties>
</file>

<file path=docProps/thumbnail.jpeg>
</file>